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772400" cy="2136775"/>
          </a:xfrm>
        </p:spPr>
        <p:txBody>
          <a:bodyPr>
            <a:normAutofit/>
          </a:bodyPr>
          <a:lstStyle/>
          <a:p>
            <a:r>
              <a:rPr lang="ru-RU" dirty="0" smtClean="0"/>
              <a:t>УМК «Школа России»</a:t>
            </a:r>
            <a:br>
              <a:rPr lang="ru-RU" dirty="0" smtClean="0"/>
            </a:br>
            <a:r>
              <a:rPr lang="ru-RU" dirty="0" smtClean="0"/>
              <a:t>1 класс</a:t>
            </a:r>
            <a:br>
              <a:rPr lang="ru-RU" dirty="0" smtClean="0"/>
            </a:br>
            <a:r>
              <a:rPr lang="ru-RU" dirty="0" smtClean="0"/>
              <a:t>тема «Кто такие насекомые?»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5200" y="3810000"/>
            <a:ext cx="5029200" cy="10668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 Коротеева Надежда Викторовна,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тудентка 346 группы,</a:t>
            </a: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пец. «Преподавание в начальных классах»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09800" y="1524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ГБОУ СПО СО</a:t>
            </a:r>
          </a:p>
          <a:p>
            <a:pPr algn="ctr"/>
            <a:r>
              <a:rPr lang="ru-RU" dirty="0" smtClean="0"/>
              <a:t>«Северный педагогический колледж»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810000" y="61722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Серов</a:t>
            </a:r>
          </a:p>
          <a:p>
            <a:pPr algn="ctr"/>
            <a:r>
              <a:rPr lang="ru-RU" dirty="0" smtClean="0"/>
              <a:t>2014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04800" y="399395"/>
            <a:ext cx="85344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Перечень наглядного  и раздаточного дидактического  материала: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мультимедийная презентация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картинки насекомых, которые расклеиваются по всему классу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раздаточный материал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карточки-светофор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самооценки)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тряпичный мяч для разгадывания кроссворда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тесты для проверки знаний.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Техническое оборудование: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ПК, проектор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04800" y="528221"/>
            <a:ext cx="85344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Характер заданий, предлагаемых обучающимся: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задания базового  уровня (найти и прочитать информацию из учебника по конкретному вопросу; разгадывание кроссворда; объяснить значение выражения)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задания для разного уровня детей: одаренных, успевающих и имеющих трудности в усвоении программы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разноуровневый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тест по проверке полученных знаний)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задания для групповой работы (определить относиться животное на картинке к классу Насекомые и объяснить по какому признаку)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1066800"/>
            <a:ext cx="8458200" cy="3246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Описание предварительной  работы  педагога: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Перед началом урока необходимо настроить и проверить аппаратуру, расклеить картинки с изображением животных, раздать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карточки-светофор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каждому ученику; проверить готовность детей к уроку.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81000" y="680621"/>
            <a:ext cx="8382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 урока: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 изучения нового материала.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урока: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представлений учащихся о мире насекомых.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обучающие: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Познакомить с классом насекомых и их отличительными признаками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Развивающие: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творческое воображение обучающихся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Воспитательные: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бережное отношение к окружающей природе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Ключевые понятия урока: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насекомые, признаки.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81000" y="1085195"/>
            <a:ext cx="83058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Оборудование учителя: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Плешаков А.А. Окружающий мир Учебник 1 класс, М.: Просвещение, 2012. Ч. 1; презентация.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Оборудование учащихся: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учебник Плешаков А.А. Окружающий мир 1 класс, М.: Просвещение, 2012. Ч. 1.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Педагогический инструментарий: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словесные (беседа, рассказ), наглядные (презентация к уроку «Кто такие насекомые», картинки), ИКТ, обучение в парах, малых группах.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04800" y="106025"/>
            <a:ext cx="85344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Планируемые результаты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Личностные: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растить гражданина своей страны; воспитывать у детей бережное  отношение к природе, учить сопереживать братьям нашим меньшим; развивать познавательные процессы учащихся (внимание, память, мышление, речь),   коммуникативные функции (умение работать в группе, принимать решение и обосновать его).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Метапредметные (УУД)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 считывать  и понимать  информацию из разных источников (фотографии, схемы, таблицы, диаграммы); пользоваться дополнительными источниками информации; наблюдать, анализировать, систематизировать полученную информацию, делать выводы.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Предметные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умение распознавать представителей животного мира; представление о насекомых как о части животного мира; способность выявлять признаки данного вида животных (насекомых).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400" y="0"/>
            <a:ext cx="41496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Структура урока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609600"/>
          <a:ext cx="9144000" cy="627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800"/>
                <a:gridCol w="4648200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Этап урока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Используемые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методы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Организационный момент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Стихотворная форма приветствия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Актуализация знаний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Блиц-опрос «Закончи предложение»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Мотивация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учебной деятельности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Выявление места и причины затруднения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Изучение нового материала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Работа с учебником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Физкультминутка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Игра «Молекула»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Первичное закрепление с проговариванием во внешней речи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Работа в группах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Включение в систему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знаний и повторение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 о вреде и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пользе насекомых,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 том как их беречь; объяснение значений слов М. Пришвина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Этап контроля и самоконтроля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Кроссворд, тест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Этап подведения итогов урока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Беседа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Рефлексия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учебной деятельности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Самооценка при помощи цветов 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светофора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4313" y="214313"/>
            <a:ext cx="8715375" cy="64293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500" y="428625"/>
          <a:ext cx="7929621" cy="5857910"/>
        </p:xfrm>
        <a:graphic>
          <a:graphicData uri="http://schemas.openxmlformats.org/drawingml/2006/table">
            <a:tbl>
              <a:tblPr/>
              <a:tblGrid>
                <a:gridCol w="881069"/>
                <a:gridCol w="881069"/>
                <a:gridCol w="881069"/>
                <a:gridCol w="881069"/>
                <a:gridCol w="881069"/>
                <a:gridCol w="881069"/>
                <a:gridCol w="881069"/>
                <a:gridCol w="881069"/>
                <a:gridCol w="881069"/>
              </a:tblGrid>
              <a:tr h="584547"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96987"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5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5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25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628" marR="8628" marT="862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5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8628" marR="8628" marT="862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642938" y="1571625"/>
            <a:ext cx="857250" cy="477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endParaRPr lang="ru-RU" sz="3800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88" y="1571625"/>
            <a:ext cx="928687" cy="4186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</a:t>
            </a:r>
            <a:endParaRPr lang="ru-RU" sz="3800" dirty="0"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75" y="2143125"/>
            <a:ext cx="857250" cy="4186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endParaRPr lang="ru-RU" sz="3800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25" y="2143125"/>
            <a:ext cx="928688" cy="30162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endParaRPr lang="ru-RU" sz="3800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3375" y="428625"/>
            <a:ext cx="928688" cy="4186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3800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2063" y="1571625"/>
            <a:ext cx="857250" cy="4186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endParaRPr lang="ru-RU" sz="3800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58000" y="1571625"/>
            <a:ext cx="857250" cy="41862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3800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15250" y="1571625"/>
            <a:ext cx="857250" cy="477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3800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38" y="1571625"/>
            <a:ext cx="307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00188" y="1571625"/>
            <a:ext cx="307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8875" y="2214563"/>
            <a:ext cx="3079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3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86125" y="2214563"/>
            <a:ext cx="30797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3375" y="428625"/>
            <a:ext cx="307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5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3" y="1571625"/>
            <a:ext cx="307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6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57875" y="2286000"/>
            <a:ext cx="307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7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86563" y="1571625"/>
            <a:ext cx="307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8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15250" y="1571625"/>
            <a:ext cx="307975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9</a:t>
            </a:r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57875" y="2143125"/>
            <a:ext cx="928688" cy="301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ОМА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endParaRPr lang="ru-RU" sz="3800" b="1" spc="50" dirty="0">
              <a:ln w="11430"/>
              <a:solidFill>
                <a:srgbClr val="0033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63" y="3357563"/>
            <a:ext cx="8072437" cy="642937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428750" y="2143125"/>
            <a:ext cx="4429125" cy="30003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71500" y="1857375"/>
            <a:ext cx="4429125" cy="4071938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214813" y="2571750"/>
            <a:ext cx="4429125" cy="4071938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71625" y="500063"/>
            <a:ext cx="4429125" cy="4071937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357438" y="500063"/>
            <a:ext cx="4429125" cy="4071937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428875" y="1143000"/>
            <a:ext cx="4429125" cy="4071938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286125" y="1857375"/>
            <a:ext cx="4429125" cy="4071938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643313" y="1428750"/>
            <a:ext cx="4000500" cy="4786313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85813" y="2571750"/>
            <a:ext cx="3357562" cy="4071938"/>
          </a:xfrm>
          <a:prstGeom prst="roundRect">
            <a:avLst/>
          </a:prstGeom>
          <a:blipFill>
            <a:blip r:embed="rId10" cstate="print"/>
            <a:stretch>
              <a:fillRect/>
            </a:stretch>
          </a:blip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21" grpId="0"/>
      <p:bldP spid="22" grpId="0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57200" y="510600"/>
            <a:ext cx="83058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успешного изучения данной темы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обучающемуся необходимо уметь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Работать в группе;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Выделять главное в тексте в соответствии с учебным заданием;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Выполнять самостоятельную работу по образцу;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Уметь распознавать представителей животного мира;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Иметь развитое воображение, достаточный словарный запас и развитую речь.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81000" y="135315"/>
            <a:ext cx="84582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Перечень компетенций и умений преподавателя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применение активных методов обучения;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определять цели и задачи урока в зависимости от его типа, с учетом особенностей возраста, класса, отдельных обучающихся;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планировать уроки с учетом возрастных и индивидуальных особенностей обучающихся и в соответствии с санитарно-гигиеническими нормами;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планировать работу с одаренными детьми в соответствии с их индивидуальными особенностями;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планировать коррекционно-развивающую работу с обучающимися, имеющими трудности в обучении;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использовать ТСО в образовательном процессе;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осуществлять отбор контрольно-измерительных материалов, диагностических методик в соответствии с поставленной целью.</a:t>
            </a: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8601" y="3886200"/>
          <a:ext cx="8839199" cy="2743200"/>
        </p:xfrm>
        <a:graphic>
          <a:graphicData uri="http://schemas.openxmlformats.org/drawingml/2006/table">
            <a:tbl>
              <a:tblPr/>
              <a:tblGrid>
                <a:gridCol w="2101312"/>
                <a:gridCol w="3780360"/>
                <a:gridCol w="2957527"/>
              </a:tblGrid>
              <a:tr h="262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Этап урока</a:t>
                      </a:r>
                    </a:p>
                  </a:txBody>
                  <a:tcPr marL="62157" marR="62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Риски</a:t>
                      </a:r>
                    </a:p>
                  </a:txBody>
                  <a:tcPr marL="62157" marR="62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Пути преодоления</a:t>
                      </a:r>
                    </a:p>
                  </a:txBody>
                  <a:tcPr marL="62157" marR="62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8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Мотивация к учебной деятельности</a:t>
                      </a:r>
                    </a:p>
                  </a:txBody>
                  <a:tcPr marL="62157" marR="62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Дети затрудняться ответить на вопрос: «Какие группы животных «спрятались» на диаграмме и под каким цветом?»</a:t>
                      </a:r>
                    </a:p>
                  </a:txBody>
                  <a:tcPr marL="62157" marR="62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Уточнить диаграмму – поместить картинки представителя из каждой группы животных.</a:t>
                      </a:r>
                    </a:p>
                  </a:txBody>
                  <a:tcPr marL="62157" marR="62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98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Первичное закрепление с проговариванием во внешней речи</a:t>
                      </a:r>
                    </a:p>
                  </a:txBody>
                  <a:tcPr marL="62157" marR="62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Группы ребят не правильно сделают задание. Будет шумно.</a:t>
                      </a:r>
                    </a:p>
                  </a:txBody>
                  <a:tcPr marL="62157" marR="62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Качественное и поэтапное объяснение учителя задания и правил поведения в группе.</a:t>
                      </a:r>
                    </a:p>
                  </a:txBody>
                  <a:tcPr marL="62157" marR="621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04800" y="24348"/>
            <a:ext cx="8458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Риски урока: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Учащиеся могут затрудняться в ответе на вопрос. Это можно исправить с помощью перефразирования вопроса.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Нарушение дисциплины во время дидактических игр. Это можно исправить частым напоминанием о поведении на уроке: каждый раз напоминать о том, что идут уроки и шуметь нельзя.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Большой объем заданий, который нужно успеть провести. Необходимо вести урок в быстром темпе, мотивировать детей на быстрые ответы.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852</Words>
  <Application>Microsoft Office PowerPoint</Application>
  <PresentationFormat>Экран (4:3)</PresentationFormat>
  <Paragraphs>218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УМК «Школа России» 1 класс тема «Кто такие насекомые?»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УМК «Школа России» 1 класс тема «Кто такие насекомые?»</dc:title>
  <dc:creator>Надя Коротеева</dc:creator>
  <cp:lastModifiedBy>Надя</cp:lastModifiedBy>
  <cp:revision>4</cp:revision>
  <dcterms:created xsi:type="dcterms:W3CDTF">2014-12-24T10:35:30Z</dcterms:created>
  <dcterms:modified xsi:type="dcterms:W3CDTF">2014-12-24T11:08:44Z</dcterms:modified>
</cp:coreProperties>
</file>