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42852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Министерство общего и профессионального образования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Свердловской области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Свердловской области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«Северный педагогический колледж»</a:t>
            </a:r>
          </a:p>
          <a:p>
            <a:endParaRPr lang="ru-RU" dirty="0"/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857224" y="2357430"/>
            <a:ext cx="7858180" cy="1285884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Волшебный мир сказок… </a:t>
            </a:r>
            <a:endParaRPr lang="ru-RU" sz="3600" kern="10" spc="0" dirty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60" y="4143380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Координатор: Веретенникова Валерия Юрьевна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572560" cy="507209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109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Цель:</a:t>
            </a:r>
            <a:endParaRPr lang="ru-RU" sz="10900" kern="10" dirty="0" smtClean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r>
              <a:rPr lang="ru-RU" sz="48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54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проекте для получения новых знаний о волшебных сказах П.П.Бажова</a:t>
            </a:r>
          </a:p>
          <a:p>
            <a:pPr>
              <a:buNone/>
            </a:pPr>
            <a:r>
              <a:rPr lang="ru-RU" sz="109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Задачи:  </a:t>
            </a:r>
          </a:p>
          <a:p>
            <a:pPr>
              <a:buFont typeface="Wingdings" pitchFamily="2" charset="2"/>
              <a:buChar char="v"/>
            </a:pPr>
            <a:r>
              <a:rPr lang="ru-RU" sz="54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Получить больше информации о сказках П.П.Бажова;</a:t>
            </a:r>
          </a:p>
          <a:p>
            <a:pPr>
              <a:buFont typeface="Wingdings" pitchFamily="2" charset="2"/>
              <a:buChar char="v"/>
            </a:pPr>
            <a:r>
              <a:rPr lang="ru-RU" sz="54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Оценить влияние сказок на детей;</a:t>
            </a:r>
          </a:p>
          <a:p>
            <a:pPr>
              <a:buFont typeface="Wingdings" pitchFamily="2" charset="2"/>
              <a:buChar char="v"/>
            </a:pPr>
            <a:r>
              <a:rPr lang="ru-RU" sz="54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Понять насколько часто мы встречаемся со сказками; </a:t>
            </a:r>
          </a:p>
          <a:p>
            <a:pPr>
              <a:buNone/>
            </a:pPr>
            <a:r>
              <a:rPr lang="ru-RU" sz="109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Гипотеза: </a:t>
            </a:r>
          </a:p>
          <a:p>
            <a:pPr>
              <a:buNone/>
            </a:pPr>
            <a:r>
              <a:rPr lang="ru-RU" sz="55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мы примем участие в проекте, то узнаем новые сказы Бажова.</a:t>
            </a:r>
          </a:p>
          <a:p>
            <a:pPr>
              <a:buFont typeface="Wingdings" pitchFamily="2" charset="2"/>
              <a:buChar char="v"/>
            </a:pPr>
            <a:endParaRPr lang="ru-RU" sz="5400" kern="10" dirty="0" smtClean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400" kern="10" dirty="0" smtClean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400" kern="10" dirty="0" smtClean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Как попасть в сказку?</a:t>
            </a:r>
          </a:p>
        </p:txBody>
      </p:sp>
      <p:pic>
        <p:nvPicPr>
          <p:cNvPr id="6146" name="Picture 2" descr="http://xn--80aao6anggb.xn--p1ai/assets/galleries/1542/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357298"/>
            <a:ext cx="4857784" cy="3933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5857916" cy="41434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52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Сейчас я предлагаю вам разделиться на </a:t>
            </a:r>
            <a:r>
              <a:rPr lang="ru-RU" sz="52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52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и попробовать решить проблемные вопросы! </a:t>
            </a:r>
          </a:p>
        </p:txBody>
      </p:sp>
      <p:pic>
        <p:nvPicPr>
          <p:cNvPr id="5122" name="Picture 2" descr="http://hdjpg.ru/img/picture/May/09/85dbb7e452a8d3ef63eb9c2ce3eae9a9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57166"/>
            <a:ext cx="2487599" cy="4176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3"/>
            <a:ext cx="8229600" cy="18573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Чем отличаются сказки от сказов?</a:t>
            </a:r>
            <a:endParaRPr lang="ru-RU" sz="4800" kern="10" dirty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5" name="Рисунок 4" descr="3da54f736fa087456e5a2d852b5774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714488"/>
            <a:ext cx="2528493" cy="3300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1571612"/>
            <a:ext cx="2286016" cy="3091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635107.jpg"/>
          <p:cNvPicPr>
            <a:picLocks noChangeAspect="1"/>
          </p:cNvPicPr>
          <p:nvPr/>
        </p:nvPicPr>
        <p:blipFill>
          <a:blip r:embed="rId4"/>
          <a:srcRect t="11458" b="5208"/>
          <a:stretch>
            <a:fillRect/>
          </a:stretch>
        </p:blipFill>
        <p:spPr>
          <a:xfrm>
            <a:off x="3428992" y="1928802"/>
            <a:ext cx="2643206" cy="338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19288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Какие волшебные сказы П.П.Бажова мы изучили?</a:t>
            </a:r>
            <a:endParaRPr lang="ru-RU" sz="4800" kern="10" dirty="0">
              <a:ln w="9525" algn="ctr">
                <a:solidFill>
                  <a:srgbClr val="3F3151"/>
                </a:solidFill>
                <a:round/>
                <a:headEnd/>
                <a:tailEnd/>
              </a:ln>
              <a:solidFill>
                <a:srgbClr val="F79646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4" name="Рисунок 3" descr="kem_bil_serebryanoe_kopitce_iz_skazki_pavla_bazhova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2000240"/>
            <a:ext cx="4588075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928802"/>
            <a:ext cx="278608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571612"/>
            <a:ext cx="81439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kern="10" dirty="0" smtClean="0">
                <a:ln w="9525" algn="ctr">
                  <a:solidFill>
                    <a:srgbClr val="3F3151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Благодарю за внимание 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97</Words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Ivan</cp:lastModifiedBy>
  <cp:revision>10</cp:revision>
  <dcterms:modified xsi:type="dcterms:W3CDTF">2017-03-10T15:07:42Z</dcterms:modified>
</cp:coreProperties>
</file>