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60" r:id="rId5"/>
    <p:sldId id="261" r:id="rId6"/>
    <p:sldId id="262" r:id="rId7"/>
    <p:sldId id="263" r:id="rId8"/>
    <p:sldId id="259" r:id="rId9"/>
    <p:sldId id="264" r:id="rId1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1765" autoAdjust="0"/>
    <p:restoredTop sz="94660"/>
  </p:normalViewPr>
  <p:slideViewPr>
    <p:cSldViewPr>
      <p:cViewPr>
        <p:scale>
          <a:sx n="66" d="100"/>
          <a:sy n="66" d="100"/>
        </p:scale>
        <p:origin x="-1662" y="-14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presProps" Target="presProps.xml"/><Relationship Id="rId5" Type="http://schemas.openxmlformats.org/officeDocument/2006/relationships/slide" Target="slides/slide4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ableStyles" Target="tableStyle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24.02.2017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eg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928926" y="571480"/>
            <a:ext cx="5915012" cy="1500198"/>
          </a:xfr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/>
          <a:lstStyle/>
          <a:p>
            <a:r>
              <a:rPr lang="ru-RU" i="1" dirty="0" smtClean="0"/>
              <a:t>Презентация проекта </a:t>
            </a:r>
            <a:br>
              <a:rPr lang="ru-RU" i="1" dirty="0" smtClean="0"/>
            </a:br>
            <a:r>
              <a:rPr lang="ru-RU" i="1" dirty="0" smtClean="0"/>
              <a:t>«</a:t>
            </a:r>
            <a:r>
              <a:rPr lang="en-US" i="1" dirty="0" smtClean="0"/>
              <a:t>M</a:t>
            </a:r>
            <a:r>
              <a:rPr lang="en-US" i="1" dirty="0" smtClean="0"/>
              <a:t>y</a:t>
            </a:r>
            <a:r>
              <a:rPr lang="en-US" i="1" dirty="0" smtClean="0"/>
              <a:t> Way</a:t>
            </a:r>
            <a:r>
              <a:rPr lang="ru-RU" i="1" dirty="0" smtClean="0"/>
              <a:t>» </a:t>
            </a:r>
            <a:endParaRPr lang="ru-RU" i="1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100390" y="2500306"/>
            <a:ext cx="6043610" cy="1752600"/>
          </a:xfrm>
        </p:spPr>
        <p:txBody>
          <a:bodyPr/>
          <a:lstStyle/>
          <a:p>
            <a:r>
              <a:rPr lang="ru-RU" i="1" dirty="0" smtClean="0">
                <a:solidFill>
                  <a:srgbClr val="FF0000"/>
                </a:solidFill>
              </a:rPr>
              <a:t>«Тобою наслаждаться, не ведая, что ты такое…»</a:t>
            </a:r>
          </a:p>
          <a:p>
            <a:pPr algn="r"/>
            <a:r>
              <a:rPr lang="ru-RU" i="1" dirty="0" err="1" smtClean="0">
                <a:solidFill>
                  <a:schemeClr val="tx1"/>
                </a:solidFill>
              </a:rPr>
              <a:t>Антуан</a:t>
            </a:r>
            <a:r>
              <a:rPr lang="ru-RU" i="1" dirty="0" smtClean="0">
                <a:solidFill>
                  <a:schemeClr val="tx1"/>
                </a:solidFill>
              </a:rPr>
              <a:t> де </a:t>
            </a:r>
            <a:r>
              <a:rPr lang="ru-RU" i="1" dirty="0" err="1" smtClean="0">
                <a:solidFill>
                  <a:schemeClr val="tx1"/>
                </a:solidFill>
              </a:rPr>
              <a:t>Сент</a:t>
            </a:r>
            <a:r>
              <a:rPr lang="ru-RU" i="1" dirty="0" smtClean="0">
                <a:solidFill>
                  <a:schemeClr val="tx1"/>
                </a:solidFill>
              </a:rPr>
              <a:t> </a:t>
            </a:r>
            <a:r>
              <a:rPr lang="ru-RU" i="1" dirty="0" err="1" smtClean="0">
                <a:solidFill>
                  <a:schemeClr val="tx1"/>
                </a:solidFill>
              </a:rPr>
              <a:t>Экзюпери</a:t>
            </a:r>
            <a:endParaRPr lang="ru-RU" i="1" dirty="0">
              <a:solidFill>
                <a:srgbClr val="FF0000"/>
              </a:solidFill>
            </a:endParaRPr>
          </a:p>
        </p:txBody>
      </p:sp>
      <p:pic>
        <p:nvPicPr>
          <p:cNvPr id="4" name="Рисунок 3" descr="kapelk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14290"/>
            <a:ext cx="3463999" cy="3500462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14282" y="4786322"/>
            <a:ext cx="5357850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800" b="1" u="sng" dirty="0" smtClean="0"/>
              <a:t>Автор–составитель: Макарова Елена Владимировна </a:t>
            </a:r>
            <a:endParaRPr lang="ru-RU" sz="2800" b="1" u="sng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428596" y="285728"/>
            <a:ext cx="8715404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u="sng" dirty="0" smtClean="0">
                <a:solidFill>
                  <a:srgbClr val="C00000"/>
                </a:solidFill>
              </a:rPr>
              <a:t>Цель проекта: </a:t>
            </a:r>
            <a:r>
              <a:rPr lang="ru-RU" sz="3600" dirty="0" smtClean="0"/>
              <a:t>Формирование бережного отношения к водным </a:t>
            </a:r>
            <a:r>
              <a:rPr lang="ru-RU" sz="3600" dirty="0" smtClean="0"/>
              <a:t>ресурсам</a:t>
            </a:r>
            <a:r>
              <a:rPr lang="ru-RU" dirty="0" smtClean="0"/>
              <a:t>. </a:t>
            </a:r>
            <a:endParaRPr lang="ru-RU" dirty="0"/>
          </a:p>
        </p:txBody>
      </p:sp>
      <p:sp>
        <p:nvSpPr>
          <p:cNvPr id="6" name="TextBox 5"/>
          <p:cNvSpPr txBox="1"/>
          <p:nvPr/>
        </p:nvSpPr>
        <p:spPr>
          <a:xfrm>
            <a:off x="285720" y="1571612"/>
            <a:ext cx="8358246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u="sng" dirty="0" smtClean="0">
                <a:solidFill>
                  <a:srgbClr val="C00000"/>
                </a:solidFill>
              </a:rPr>
              <a:t>Участники проекта: </a:t>
            </a:r>
            <a:r>
              <a:rPr lang="ru-RU" sz="3600" dirty="0" smtClean="0"/>
              <a:t>Дети старшей (5-6) и подготовительной (6-7,8) группы, родители и педагоги. </a:t>
            </a: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357158" y="3286124"/>
            <a:ext cx="835824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u="sng" dirty="0" smtClean="0">
                <a:solidFill>
                  <a:srgbClr val="C00000"/>
                </a:solidFill>
              </a:rPr>
              <a:t>Длительность проекта: </a:t>
            </a:r>
            <a:r>
              <a:rPr lang="ru-RU" sz="3600" dirty="0" smtClean="0"/>
              <a:t>Две недели.</a:t>
            </a:r>
            <a:endParaRPr lang="ru-RU" sz="3600" dirty="0"/>
          </a:p>
        </p:txBody>
      </p:sp>
      <p:sp>
        <p:nvSpPr>
          <p:cNvPr id="8" name="TextBox 7"/>
          <p:cNvSpPr txBox="1"/>
          <p:nvPr/>
        </p:nvSpPr>
        <p:spPr>
          <a:xfrm>
            <a:off x="428596" y="4000504"/>
            <a:ext cx="742955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u="sng" dirty="0" smtClean="0">
                <a:solidFill>
                  <a:srgbClr val="C00000"/>
                </a:solidFill>
              </a:rPr>
              <a:t>Итоговые мероприятия: </a:t>
            </a:r>
            <a:r>
              <a:rPr lang="ru-RU" sz="3600" dirty="0" smtClean="0"/>
              <a:t>Представление презентаций исследования .</a:t>
            </a:r>
          </a:p>
          <a:p>
            <a:r>
              <a:rPr lang="ru-RU" sz="3600" dirty="0" smtClean="0"/>
              <a:t> (дети и родители)</a:t>
            </a:r>
            <a:endParaRPr lang="ru-RU" sz="36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571472" y="357166"/>
            <a:ext cx="821537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u="sng" dirty="0" smtClean="0">
                <a:solidFill>
                  <a:srgbClr val="C00000"/>
                </a:solidFill>
              </a:rPr>
              <a:t>Цель воспитанников: </a:t>
            </a:r>
            <a:r>
              <a:rPr lang="ru-RU" sz="3600" dirty="0" smtClean="0"/>
              <a:t>Получение знаний о воде и её принадлежности в природе</a:t>
            </a:r>
            <a:r>
              <a:rPr lang="ru-RU" dirty="0" smtClean="0"/>
              <a:t>.</a:t>
            </a:r>
            <a:endParaRPr lang="ru-RU" dirty="0"/>
          </a:p>
        </p:txBody>
      </p:sp>
      <p:sp>
        <p:nvSpPr>
          <p:cNvPr id="5" name="TextBox 4"/>
          <p:cNvSpPr txBox="1"/>
          <p:nvPr/>
        </p:nvSpPr>
        <p:spPr>
          <a:xfrm>
            <a:off x="571472" y="2071678"/>
            <a:ext cx="8072494" cy="424731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u="sng" dirty="0" smtClean="0">
                <a:solidFill>
                  <a:srgbClr val="C00000"/>
                </a:solidFill>
              </a:rPr>
              <a:t>Задачи воспитанников:</a:t>
            </a:r>
          </a:p>
          <a:p>
            <a:r>
              <a:rPr lang="ru-RU" sz="3600" dirty="0" smtClean="0"/>
              <a:t>1. Расширить представления о воде в </a:t>
            </a:r>
            <a:r>
              <a:rPr lang="ru-RU" sz="3600" dirty="0" smtClean="0"/>
              <a:t>природе;</a:t>
            </a:r>
            <a:endParaRPr lang="ru-RU" sz="3600" dirty="0" smtClean="0"/>
          </a:p>
          <a:p>
            <a:r>
              <a:rPr lang="ru-RU" sz="3600" dirty="0" smtClean="0"/>
              <a:t>2. научиться сохранять и оберегать природный </a:t>
            </a:r>
            <a:r>
              <a:rPr lang="ru-RU" sz="3600" dirty="0" smtClean="0"/>
              <a:t>мир;</a:t>
            </a:r>
            <a:endParaRPr lang="ru-RU" sz="3600" dirty="0" smtClean="0"/>
          </a:p>
          <a:p>
            <a:r>
              <a:rPr lang="ru-RU" sz="3600" dirty="0" smtClean="0"/>
              <a:t>3. Доказать значимость охраны природных </a:t>
            </a:r>
            <a:r>
              <a:rPr lang="ru-RU" sz="3600" dirty="0" smtClean="0"/>
              <a:t>ресурсов</a:t>
            </a:r>
            <a:r>
              <a:rPr lang="ru-RU" dirty="0" smtClean="0"/>
              <a:t>.</a:t>
            </a:r>
            <a:endParaRPr lang="ru-RU" dirty="0" smtClean="0"/>
          </a:p>
          <a:p>
            <a:endParaRPr lang="ru-RU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ru-RU" b="1" i="1" u="sng" dirty="0" smtClean="0">
                <a:solidFill>
                  <a:srgbClr val="C00000"/>
                </a:solidFill>
              </a:rPr>
              <a:t>Командные вопросы:</a:t>
            </a:r>
            <a:endParaRPr lang="ru-RU" b="1" i="1" u="sng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28596" y="1142985"/>
            <a:ext cx="8229600" cy="1928826"/>
          </a:xfrm>
        </p:spPr>
        <p:txBody>
          <a:bodyPr/>
          <a:lstStyle/>
          <a:p>
            <a:r>
              <a:rPr lang="ru-RU" dirty="0" smtClean="0"/>
              <a:t>1-ая команда: </a:t>
            </a:r>
            <a:r>
              <a:rPr lang="ru-RU" dirty="0" smtClean="0"/>
              <a:t>Зачем на Земле вода?</a:t>
            </a:r>
            <a:endParaRPr lang="ru-RU" dirty="0" smtClean="0"/>
          </a:p>
          <a:p>
            <a:r>
              <a:rPr lang="ru-RU" dirty="0" smtClean="0"/>
              <a:t>2-ая команда: Зачем </a:t>
            </a:r>
            <a:r>
              <a:rPr lang="ru-RU" dirty="0" smtClean="0"/>
              <a:t>и как охранять воду</a:t>
            </a:r>
            <a:r>
              <a:rPr lang="ru-RU" dirty="0" smtClean="0"/>
              <a:t>?</a:t>
            </a:r>
          </a:p>
          <a:p>
            <a:r>
              <a:rPr lang="ru-RU" dirty="0" smtClean="0"/>
              <a:t>3-я команда: </a:t>
            </a:r>
            <a:r>
              <a:rPr lang="ru-RU" dirty="0" smtClean="0"/>
              <a:t>Откуда на Земле вода?</a:t>
            </a:r>
            <a:endParaRPr lang="ru-RU" dirty="0"/>
          </a:p>
        </p:txBody>
      </p:sp>
      <p:pic>
        <p:nvPicPr>
          <p:cNvPr id="5" name="Рисунок 4" descr="hands-water-ocean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0034" y="3000372"/>
            <a:ext cx="4776806" cy="320040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00364" y="285728"/>
            <a:ext cx="5929354" cy="235745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Autofit/>
          </a:bodyPr>
          <a:lstStyle/>
          <a:p>
            <a:r>
              <a:rPr lang="ru-RU" sz="5400" dirty="0" smtClean="0"/>
              <a:t>1-ая команда:</a:t>
            </a:r>
            <a:r>
              <a:rPr lang="ru-RU" sz="5400" b="1" i="1" dirty="0" smtClean="0">
                <a:solidFill>
                  <a:srgbClr val="C00000"/>
                </a:solidFill>
              </a:rPr>
              <a:t> Зачем на Земле вода?</a:t>
            </a:r>
            <a:endParaRPr lang="ru-RU" sz="5400" b="1" i="1" dirty="0" smtClean="0">
              <a:solidFill>
                <a:srgbClr val="C00000"/>
              </a:solidFill>
            </a:endParaRPr>
          </a:p>
        </p:txBody>
      </p:sp>
      <p:pic>
        <p:nvPicPr>
          <p:cNvPr id="6" name="Содержимое 5" descr="kapelka.pn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-142908" y="0"/>
            <a:ext cx="2940852" cy="2971808"/>
          </a:xfrm>
        </p:spPr>
      </p:pic>
      <p:sp>
        <p:nvSpPr>
          <p:cNvPr id="7" name="TextBox 6"/>
          <p:cNvSpPr txBox="1"/>
          <p:nvPr/>
        </p:nvSpPr>
        <p:spPr>
          <a:xfrm>
            <a:off x="4500562" y="2857496"/>
            <a:ext cx="4643438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 Изучить необходимость воды для всего живого на земле.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0" y="5143512"/>
            <a:ext cx="6429420" cy="203132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Представить коллективный рисунок </a:t>
            </a:r>
            <a:r>
              <a:rPr lang="ru-RU" sz="3600" dirty="0" smtClean="0"/>
              <a:t>по теме </a:t>
            </a:r>
            <a:endParaRPr lang="ru-RU" sz="3600" dirty="0" smtClean="0"/>
          </a:p>
          <a:p>
            <a:r>
              <a:rPr lang="ru-RU" sz="3600" dirty="0" smtClean="0"/>
              <a:t>«</a:t>
            </a:r>
            <a:r>
              <a:rPr lang="ru-RU" sz="3600" dirty="0" smtClean="0"/>
              <a:t>В морских глубинах</a:t>
            </a:r>
            <a:r>
              <a:rPr lang="ru-RU" sz="3600" dirty="0" smtClean="0"/>
              <a:t>»</a:t>
            </a:r>
            <a:endParaRPr lang="ru-RU" sz="3600" dirty="0" smtClean="0"/>
          </a:p>
          <a:p>
            <a:endParaRPr lang="ru-RU" dirty="0"/>
          </a:p>
        </p:txBody>
      </p:sp>
      <p:sp>
        <p:nvSpPr>
          <p:cNvPr id="10" name="TextBox 9"/>
          <p:cNvSpPr txBox="1"/>
          <p:nvPr/>
        </p:nvSpPr>
        <p:spPr>
          <a:xfrm>
            <a:off x="0" y="4500570"/>
            <a:ext cx="33575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u="sng" dirty="0" smtClean="0">
                <a:solidFill>
                  <a:srgbClr val="C00000"/>
                </a:solidFill>
              </a:rPr>
              <a:t>Задание:</a:t>
            </a:r>
            <a:endParaRPr lang="ru-RU" sz="3600" b="1" i="1" u="sng" dirty="0">
              <a:solidFill>
                <a:srgbClr val="C00000"/>
              </a:solidFill>
            </a:endParaRPr>
          </a:p>
        </p:txBody>
      </p:sp>
      <p:pic>
        <p:nvPicPr>
          <p:cNvPr id="13" name="Рисунок 12" descr="i (3)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0294"/>
          <a:stretch>
            <a:fillRect/>
          </a:stretch>
        </p:blipFill>
        <p:spPr>
          <a:xfrm>
            <a:off x="2000232" y="0"/>
            <a:ext cx="2000264" cy="2820036"/>
          </a:xfrm>
          <a:prstGeom prst="rect">
            <a:avLst/>
          </a:prstGeom>
        </p:spPr>
      </p:pic>
      <p:pic>
        <p:nvPicPr>
          <p:cNvPr id="14" name="Рисунок 13" descr="i (1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CFEFD"/>
              </a:clrFrom>
              <a:clrTo>
                <a:srgbClr val="FCFEFD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071670" y="2928934"/>
            <a:ext cx="2643206" cy="2317332"/>
          </a:xfrm>
          <a:prstGeom prst="rect">
            <a:avLst/>
          </a:prstGeom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071802" y="214290"/>
            <a:ext cx="5715040" cy="2714644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>2-ая </a:t>
            </a:r>
            <a:r>
              <a:rPr lang="ru-RU" sz="6000" dirty="0" smtClean="0"/>
              <a:t>команда: </a:t>
            </a:r>
            <a:r>
              <a:rPr lang="ru-RU" sz="6000" b="1" i="1" dirty="0" smtClean="0">
                <a:solidFill>
                  <a:srgbClr val="C00000"/>
                </a:solidFill>
              </a:rPr>
              <a:t>Зачем и как охранять воду?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5" descr="kapelk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214346" y="0"/>
            <a:ext cx="2940852" cy="2971808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285720" y="3000372"/>
            <a:ext cx="592935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Изучить необходимость охраны всех водных ресурсов на земле.</a:t>
            </a:r>
            <a:endParaRPr lang="ru-RU" dirty="0"/>
          </a:p>
        </p:txBody>
      </p:sp>
      <p:sp>
        <p:nvSpPr>
          <p:cNvPr id="8" name="TextBox 7"/>
          <p:cNvSpPr txBox="1"/>
          <p:nvPr/>
        </p:nvSpPr>
        <p:spPr>
          <a:xfrm>
            <a:off x="0" y="4643446"/>
            <a:ext cx="264320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u="sng" dirty="0" smtClean="0">
                <a:solidFill>
                  <a:srgbClr val="C00000"/>
                </a:solidFill>
              </a:rPr>
              <a:t>Задание:</a:t>
            </a:r>
            <a:endParaRPr lang="ru-RU" sz="3600" b="1" i="1" u="sng" dirty="0">
              <a:solidFill>
                <a:srgbClr val="C00000"/>
              </a:solidFill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0" y="5103674"/>
            <a:ext cx="5715040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Создать коллективный иллюстрационный лозунг (призыв) по охране воды.  </a:t>
            </a:r>
            <a:endParaRPr lang="ru-RU" sz="3600" dirty="0"/>
          </a:p>
        </p:txBody>
      </p:sp>
      <p:pic>
        <p:nvPicPr>
          <p:cNvPr id="10" name="Рисунок 9" descr="1467547688_fb-11-19-14-water-banner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3F3F3"/>
              </a:clrFrom>
              <a:clrTo>
                <a:srgbClr val="F3F3F3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030940" y="2571744"/>
            <a:ext cx="4113060" cy="2171714"/>
          </a:xfrm>
          <a:prstGeom prst="rect">
            <a:avLst/>
          </a:prstGeom>
        </p:spPr>
      </p:pic>
      <p:pic>
        <p:nvPicPr>
          <p:cNvPr id="11" name="Рисунок 10" descr="i (3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0294"/>
          <a:stretch>
            <a:fillRect/>
          </a:stretch>
        </p:blipFill>
        <p:spPr>
          <a:xfrm>
            <a:off x="2071670" y="0"/>
            <a:ext cx="2000264" cy="2820036"/>
          </a:xfrm>
          <a:prstGeom prst="rect">
            <a:avLst/>
          </a:prstGeom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14678" y="214290"/>
            <a:ext cx="5572164" cy="2500330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90000"/>
          </a:bodyPr>
          <a:lstStyle/>
          <a:p>
            <a:r>
              <a:rPr lang="ru-RU" sz="6000" dirty="0" smtClean="0"/>
              <a:t/>
            </a:r>
            <a:br>
              <a:rPr lang="ru-RU" sz="6000" dirty="0" smtClean="0"/>
            </a:br>
            <a:r>
              <a:rPr lang="ru-RU" sz="6000" dirty="0" smtClean="0"/>
              <a:t>3-я </a:t>
            </a:r>
            <a:r>
              <a:rPr lang="ru-RU" sz="6000" dirty="0" smtClean="0"/>
              <a:t>команда: </a:t>
            </a:r>
            <a:r>
              <a:rPr lang="ru-RU" sz="6000" b="1" dirty="0" smtClean="0">
                <a:solidFill>
                  <a:srgbClr val="C00000"/>
                </a:solidFill>
              </a:rPr>
              <a:t>Откуда на Земле вода?</a:t>
            </a:r>
            <a:r>
              <a:rPr lang="ru-RU" dirty="0" smtClean="0"/>
              <a:t/>
            </a:r>
            <a:br>
              <a:rPr lang="ru-RU" dirty="0" smtClean="0"/>
            </a:br>
            <a:endParaRPr lang="ru-RU" dirty="0"/>
          </a:p>
        </p:txBody>
      </p:sp>
      <p:pic>
        <p:nvPicPr>
          <p:cNvPr id="4" name="Содержимое 5" descr="kapelka.pn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2940852" cy="2971808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00562" y="3357562"/>
            <a:ext cx="4286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3600" dirty="0" smtClean="0"/>
              <a:t>Изучить появление воды на Земле.</a:t>
            </a:r>
            <a:endParaRPr lang="ru-RU" sz="3600" dirty="0"/>
          </a:p>
        </p:txBody>
      </p:sp>
      <p:sp>
        <p:nvSpPr>
          <p:cNvPr id="7" name="TextBox 6"/>
          <p:cNvSpPr txBox="1"/>
          <p:nvPr/>
        </p:nvSpPr>
        <p:spPr>
          <a:xfrm>
            <a:off x="214282" y="4500570"/>
            <a:ext cx="278608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b="1" i="1" u="sng" dirty="0" smtClean="0">
                <a:solidFill>
                  <a:srgbClr val="C00000"/>
                </a:solidFill>
              </a:rPr>
              <a:t>Задание:</a:t>
            </a:r>
            <a:endParaRPr lang="ru-RU" sz="3600" b="1" i="1" u="sng" dirty="0">
              <a:solidFill>
                <a:srgbClr val="C00000"/>
              </a:solidFill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14282" y="5103674"/>
            <a:ext cx="5572164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600" dirty="0" smtClean="0"/>
              <a:t>Создать коллективную гипотезу появления воды на Земле. </a:t>
            </a:r>
            <a:endParaRPr lang="ru-RU" sz="3600" dirty="0"/>
          </a:p>
        </p:txBody>
      </p:sp>
      <p:pic>
        <p:nvPicPr>
          <p:cNvPr id="9" name="Рисунок 8" descr="i (4).jpg"/>
          <p:cNvPicPr>
            <a:picLocks noChangeAspect="1"/>
          </p:cNvPicPr>
          <p:nvPr/>
        </p:nvPicPr>
        <p:blipFill>
          <a:blip r:embed="rId3">
            <a:clrChange>
              <a:clrFrom>
                <a:srgbClr val="FCFCFE"/>
              </a:clrFrom>
              <a:clrTo>
                <a:srgbClr val="FCFCFE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143108" y="2786058"/>
            <a:ext cx="2500330" cy="2500330"/>
          </a:xfrm>
          <a:prstGeom prst="rect">
            <a:avLst/>
          </a:prstGeom>
        </p:spPr>
      </p:pic>
      <p:pic>
        <p:nvPicPr>
          <p:cNvPr id="10" name="Рисунок 9" descr="i (3).jpg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r="10294"/>
          <a:stretch>
            <a:fillRect/>
          </a:stretch>
        </p:blipFill>
        <p:spPr>
          <a:xfrm>
            <a:off x="2214546" y="0"/>
            <a:ext cx="2000264" cy="2820036"/>
          </a:xfrm>
          <a:prstGeom prst="rect">
            <a:avLst/>
          </a:prstGeom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214282" y="214290"/>
            <a:ext cx="8643966" cy="4500594"/>
          </a:xfr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pPr algn="ctr">
              <a:buNone/>
            </a:pPr>
            <a:r>
              <a:rPr lang="ru-RU" sz="4400" b="1" dirty="0" smtClean="0">
                <a:ln w="12700">
                  <a:solidFill>
                    <a:schemeClr val="tx2">
                      <a:satMod val="155000"/>
                    </a:schemeClr>
                  </a:solidFill>
                  <a:prstDash val="solid"/>
                </a:ln>
                <a:solidFill>
                  <a:schemeClr val="bg2">
                    <a:tint val="85000"/>
                    <a:satMod val="155000"/>
                  </a:schemeClr>
                </a:solidFill>
                <a:effectLst>
                  <a:outerShdw blurRad="41275" dist="20320" dir="1800000" algn="tl" rotWithShape="0">
                    <a:srgbClr val="000000">
                      <a:alpha val="40000"/>
                    </a:srgbClr>
                  </a:outerShdw>
                </a:effectLst>
              </a:rPr>
              <a:t>Данное мероприятие поможет развить у детей интерес к творческой деятельности в виде эксперимента, бережное отношение к природе, умение рассуждать и наблюдать.</a:t>
            </a:r>
            <a:endParaRPr lang="ru-RU" sz="4400" b="1" dirty="0">
              <a:ln w="12700">
                <a:solidFill>
                  <a:schemeClr val="tx2">
                    <a:satMod val="155000"/>
                  </a:schemeClr>
                </a:solidFill>
                <a:prstDash val="solid"/>
              </a:ln>
              <a:solidFill>
                <a:schemeClr val="bg2">
                  <a:tint val="85000"/>
                  <a:satMod val="155000"/>
                </a:schemeClr>
              </a:solidFill>
              <a:effectLst>
                <a:outerShdw blurRad="41275" dist="20320" dir="1800000" algn="tl" rotWithShape="0">
                  <a:srgbClr val="000000">
                    <a:alpha val="40000"/>
                  </a:srgbClr>
                </a:outerShdw>
              </a:effectLst>
            </a:endParaRPr>
          </a:p>
        </p:txBody>
      </p:sp>
      <p:pic>
        <p:nvPicPr>
          <p:cNvPr id="4" name="Рисунок 3" descr="hello_html_577ac19e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8F8F8"/>
              </a:clrFrom>
              <a:clrTo>
                <a:srgbClr val="F8F8F8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85720" y="4013523"/>
            <a:ext cx="3857652" cy="3073316"/>
          </a:xfrm>
          <a:prstGeom prst="rect">
            <a:avLst/>
          </a:prstGeom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0" y="2714620"/>
            <a:ext cx="8929718" cy="3143272"/>
          </a:xfrm>
        </p:spPr>
        <p:txBody>
          <a:bodyPr>
            <a:noAutofit/>
            <a:scene3d>
              <a:camera prst="orthographicFront"/>
              <a:lightRig rig="soft" dir="tl">
                <a:rot lat="0" lon="0" rev="0"/>
              </a:lightRig>
            </a:scene3d>
            <a:sp3d contourW="25400" prstMaterial="matte">
              <a:bevelT w="25400" h="55880" prst="artDeco"/>
              <a:contourClr>
                <a:schemeClr val="accent2">
                  <a:tint val="20000"/>
                </a:schemeClr>
              </a:contourClr>
            </a:sp3d>
          </a:bodyPr>
          <a:lstStyle/>
          <a:p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Если </a:t>
            </a:r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заинтересовал проект, присоединяйтесь</a:t>
            </a:r>
            <a:r>
              <a:rPr lang="ru-RU" sz="6000" b="1" spc="50" dirty="0" smtClean="0">
                <a:ln w="11430"/>
                <a:gradFill>
                  <a:gsLst>
                    <a:gs pos="25000">
                      <a:schemeClr val="accent2">
                        <a:satMod val="155000"/>
                      </a:schemeClr>
                    </a:gs>
                    <a:gs pos="100000">
                      <a:schemeClr val="accent2">
                        <a:shade val="45000"/>
                        <a:satMod val="165000"/>
                      </a:schemeClr>
                    </a:gs>
                  </a:gsLst>
                  <a:lin ang="5400000"/>
                </a:gradFill>
                <a:effectLst>
                  <a:outerShdw blurRad="76200" dist="50800" dir="5400000" algn="tl" rotWithShape="0">
                    <a:srgbClr val="000000">
                      <a:alpha val="65000"/>
                    </a:srgbClr>
                  </a:outerShdw>
                </a:effectLst>
              </a:rPr>
              <a:t>!</a:t>
            </a:r>
            <a:endParaRPr lang="ru-RU" sz="6000" b="1" spc="50" dirty="0">
              <a:ln w="11430"/>
              <a:gradFill>
                <a:gsLst>
                  <a:gs pos="25000">
                    <a:schemeClr val="accent2">
                      <a:satMod val="155000"/>
                    </a:schemeClr>
                  </a:gs>
                  <a:gs pos="100000">
                    <a:schemeClr val="accent2">
                      <a:shade val="45000"/>
                      <a:satMod val="165000"/>
                    </a:schemeClr>
                  </a:gs>
                </a:gsLst>
                <a:lin ang="5400000"/>
              </a:gradFill>
              <a:effectLst>
                <a:outerShdw blurRad="76200" dist="50800" dir="5400000" algn="tl" rotWithShape="0">
                  <a:srgbClr val="000000">
                    <a:alpha val="65000"/>
                  </a:srgbClr>
                </a:outerShdw>
              </a:effectLst>
            </a:endParaRPr>
          </a:p>
        </p:txBody>
      </p:sp>
      <p:pic>
        <p:nvPicPr>
          <p:cNvPr id="5" name="Рисунок 4" descr="i (7).jpg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2643174" y="0"/>
            <a:ext cx="3214686" cy="3214686"/>
          </a:xfrm>
          <a:prstGeom prst="rect">
            <a:avLst/>
          </a:prstGeom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250</TotalTime>
  <Words>238</Words>
  <PresentationFormat>Экран (4:3)</PresentationFormat>
  <Paragraphs>33</Paragraphs>
  <Slides>9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9</vt:i4>
      </vt:variant>
    </vt:vector>
  </HeadingPairs>
  <TitlesOfParts>
    <vt:vector size="10" baseType="lpstr">
      <vt:lpstr>Тема Office</vt:lpstr>
      <vt:lpstr>Презентация проекта  «My Way» </vt:lpstr>
      <vt:lpstr>Слайд 2</vt:lpstr>
      <vt:lpstr>Слайд 3</vt:lpstr>
      <vt:lpstr>Командные вопросы:</vt:lpstr>
      <vt:lpstr>1-ая команда: Зачем на Земле вода?</vt:lpstr>
      <vt:lpstr> 2-ая команда: Зачем и как охранять воду? </vt:lpstr>
      <vt:lpstr> 3-я команда: Откуда на Земле вода? </vt:lpstr>
      <vt:lpstr>Слайд 8</vt:lpstr>
      <vt:lpstr>Если заинтересовал проект, присоединяйтесь!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Презинтация </dc:title>
  <cp:lastModifiedBy>Ivan</cp:lastModifiedBy>
  <cp:revision>27</cp:revision>
  <dcterms:modified xsi:type="dcterms:W3CDTF">2017-02-24T10:12:31Z</dcterms:modified>
</cp:coreProperties>
</file>