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0764" autoAdjust="0"/>
  </p:normalViewPr>
  <p:slideViewPr>
    <p:cSldViewPr>
      <p:cViewPr>
        <p:scale>
          <a:sx n="76" d="100"/>
          <a:sy n="76" d="100"/>
        </p:scale>
        <p:origin x="-1206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45C43-65A5-46DB-BDB4-50B1AA9A402C}" type="datetimeFigureOut">
              <a:rPr lang="ru-RU" smtClean="0"/>
              <a:t>19.03.2015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E1E0F-7F64-419E-8274-31A86D8B0E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25980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45C43-65A5-46DB-BDB4-50B1AA9A402C}" type="datetimeFigureOut">
              <a:rPr lang="ru-RU" smtClean="0"/>
              <a:t>19.03.2015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E1E0F-7F64-419E-8274-31A86D8B0E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0052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45C43-65A5-46DB-BDB4-50B1AA9A402C}" type="datetimeFigureOut">
              <a:rPr lang="ru-RU" smtClean="0"/>
              <a:t>19.03.2015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E1E0F-7F64-419E-8274-31A86D8B0E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60352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45C43-65A5-46DB-BDB4-50B1AA9A402C}" type="datetimeFigureOut">
              <a:rPr lang="ru-RU" smtClean="0"/>
              <a:t>19.03.2015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E1E0F-7F64-419E-8274-31A86D8B0E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99730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45C43-65A5-46DB-BDB4-50B1AA9A402C}" type="datetimeFigureOut">
              <a:rPr lang="ru-RU" smtClean="0"/>
              <a:t>19.03.2015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E1E0F-7F64-419E-8274-31A86D8B0E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09440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45C43-65A5-46DB-BDB4-50B1AA9A402C}" type="datetimeFigureOut">
              <a:rPr lang="ru-RU" smtClean="0"/>
              <a:t>19.03.2015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E1E0F-7F64-419E-8274-31A86D8B0E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70627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45C43-65A5-46DB-BDB4-50B1AA9A402C}" type="datetimeFigureOut">
              <a:rPr lang="ru-RU" smtClean="0"/>
              <a:t>19.03.2015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E1E0F-7F64-419E-8274-31A86D8B0E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16491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45C43-65A5-46DB-BDB4-50B1AA9A402C}" type="datetimeFigureOut">
              <a:rPr lang="ru-RU" smtClean="0"/>
              <a:t>19.03.2015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E1E0F-7F64-419E-8274-31A86D8B0E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86074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45C43-65A5-46DB-BDB4-50B1AA9A402C}" type="datetimeFigureOut">
              <a:rPr lang="ru-RU" smtClean="0"/>
              <a:t>19.03.2015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E1E0F-7F64-419E-8274-31A86D8B0E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87568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45C43-65A5-46DB-BDB4-50B1AA9A402C}" type="datetimeFigureOut">
              <a:rPr lang="ru-RU" smtClean="0"/>
              <a:t>19.03.2015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E1E0F-7F64-419E-8274-31A86D8B0E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86331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45C43-65A5-46DB-BDB4-50B1AA9A402C}" type="datetimeFigureOut">
              <a:rPr lang="ru-RU" smtClean="0"/>
              <a:t>19.03.2015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E1E0F-7F64-419E-8274-31A86D8B0E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26058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C45C43-65A5-46DB-BDB4-50B1AA9A402C}" type="datetimeFigureOut">
              <a:rPr lang="ru-RU" smtClean="0"/>
              <a:t>19.03.2015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8E1E0F-7F64-419E-8274-31A86D8B0E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15724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836712"/>
            <a:ext cx="7772400" cy="1470025"/>
          </a:xfrm>
        </p:spPr>
        <p:txBody>
          <a:bodyPr>
            <a:noAutofit/>
          </a:bodyPr>
          <a:lstStyle/>
          <a:p>
            <a:r>
              <a:rPr lang="ru-RU" sz="9600" dirty="0" smtClean="0">
                <a:latin typeface="Gabriola" panose="04040605051002020D02" pitchFamily="82" charset="0"/>
              </a:rPr>
              <a:t>Город- герой Киев </a:t>
            </a:r>
            <a:endParaRPr lang="ru-RU" sz="9600" dirty="0">
              <a:latin typeface="Gabriola" panose="04040605051002020D02" pitchFamily="82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580112" y="2924944"/>
            <a:ext cx="3456384" cy="2472680"/>
          </a:xfrm>
        </p:spPr>
        <p:txBody>
          <a:bodyPr/>
          <a:lstStyle/>
          <a:p>
            <a:pPr algn="r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Выполнила:</a:t>
            </a:r>
          </a:p>
          <a:p>
            <a:pPr algn="r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тудентка 346 группы, </a:t>
            </a:r>
          </a:p>
          <a:p>
            <a:pPr algn="r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Андреева О.С.</a:t>
            </a:r>
          </a:p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373949"/>
            <a:ext cx="5431194" cy="361853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01355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9144000" cy="478661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Киев – столица и самый большой город Украины, расположенный по обе стороны реки Днепр.</a:t>
            </a:r>
            <a:r>
              <a:rPr lang="ru-RU" dirty="0">
                <a:solidFill>
                  <a:srgbClr val="575656"/>
                </a:solidFill>
                <a:latin typeface="opensansregular"/>
              </a:rPr>
              <a:t> </a:t>
            </a:r>
            <a:endParaRPr lang="ru-RU" dirty="0" smtClean="0">
              <a:solidFill>
                <a:srgbClr val="575656"/>
              </a:solidFill>
              <a:latin typeface="opensansregular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Одним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первых советских городов, значительно задержавшим продвижение врага на начальном этапе Великой Отечественной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войны.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День основание города: 482г.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День города- героя Киева – 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последняя суббота мая.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3520" y="3212976"/>
            <a:ext cx="4320480" cy="32403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99301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C:\Users\user\Desktop\origin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485492"/>
            <a:ext cx="6480720" cy="4880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1481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16632"/>
            <a:ext cx="9036496" cy="6009531"/>
          </a:xfrm>
        </p:spPr>
        <p:txBody>
          <a:bodyPr/>
          <a:lstStyle/>
          <a:p>
            <a:pPr>
              <a:buFont typeface="Wingdings" panose="05000000000000000000" pitchFamily="2" charset="2"/>
              <a:buChar char="ü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 время Второй Мировой войны Киев был почти полностью разрушен.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72 дня продолжалась героическая оборона Киева от фашистских оккупантов, но противник был сильнее.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сентября 1941г. войска нацистской Германии вступили в город.  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 был освобожден 6 ноября 1943г. Ценой больших потерь и человеческих жизней.</a:t>
            </a:r>
          </a:p>
          <a:p>
            <a:pPr marL="0" indent="0">
              <a:buNone/>
            </a:pP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718088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16632"/>
            <a:ext cx="8928992" cy="6009531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6 июля 1941 года был создан штаб обороны города. 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Началась 72-дневная героическая оборона. </a:t>
            </a: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844824"/>
            <a:ext cx="5832375" cy="393921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512478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07704" y="1124744"/>
            <a:ext cx="58326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107504" y="332656"/>
            <a:ext cx="8856984" cy="5793507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8 июля было создано 13 истребительных батальонов и 19 отрядов народного ополчения общей численностью 33 тысячи человек. 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204864"/>
            <a:ext cx="6012209" cy="35639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281795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5937523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Гитлеровцы установили в Киеве жестокий оккупационный режим: уничтожили свыше 200 тысяч советских граждан, 100 тысяч угнали на принудительные работы в Германию. 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0500" y="2636912"/>
            <a:ext cx="6048375" cy="36036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819041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июня 1961 г. Указом Президиума Верховного Совета СССР учреждена медаль "За оборону Киева", 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которой награждены 102 тысячи защитников города. 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2383060"/>
            <a:ext cx="5475287" cy="3683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27469472"/>
      </p:ext>
    </p:extLst>
  </p:cSld>
  <p:clrMapOvr>
    <a:masterClrMapping/>
  </p:clrMapOvr>
</p:sld>
</file>

<file path=ppt/theme/theme1.xml><?xml version="1.0" encoding="utf-8"?>
<a:theme xmlns:a="http://schemas.openxmlformats.org/drawingml/2006/main" name="shablon10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shablon10</Template>
  <TotalTime>59</TotalTime>
  <Words>186</Words>
  <Application>Microsoft Office PowerPoint</Application>
  <PresentationFormat>Экран (4:3)</PresentationFormat>
  <Paragraphs>18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shablon10</vt:lpstr>
      <vt:lpstr>Город- герой Киев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Город- герой Киев</dc:title>
  <dc:creator>Оксана</dc:creator>
  <cp:lastModifiedBy>Оксана</cp:lastModifiedBy>
  <cp:revision>5</cp:revision>
  <dcterms:created xsi:type="dcterms:W3CDTF">2015-03-19T09:23:31Z</dcterms:created>
  <dcterms:modified xsi:type="dcterms:W3CDTF">2015-03-19T10:23:01Z</dcterms:modified>
</cp:coreProperties>
</file>