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41" d="100"/>
          <a:sy n="41" d="100"/>
        </p:scale>
        <p:origin x="-690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68F4F6-F31D-4E88-94E2-BFDEBD1B3E93}" type="datetimeFigureOut">
              <a:rPr lang="ru-RU" smtClean="0"/>
              <a:t>26.02.2015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C3C7F8-AC32-4581-95CD-A7D9658F916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84446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68F4F6-F31D-4E88-94E2-BFDEBD1B3E93}" type="datetimeFigureOut">
              <a:rPr lang="ru-RU" smtClean="0"/>
              <a:t>26.02.2015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C3C7F8-AC32-4581-95CD-A7D9658F916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23470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68F4F6-F31D-4E88-94E2-BFDEBD1B3E93}" type="datetimeFigureOut">
              <a:rPr lang="ru-RU" smtClean="0"/>
              <a:t>26.02.2015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C3C7F8-AC32-4581-95CD-A7D9658F916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31039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68F4F6-F31D-4E88-94E2-BFDEBD1B3E93}" type="datetimeFigureOut">
              <a:rPr lang="ru-RU" smtClean="0"/>
              <a:t>26.02.2015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C3C7F8-AC32-4581-95CD-A7D9658F916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62183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68F4F6-F31D-4E88-94E2-BFDEBD1B3E93}" type="datetimeFigureOut">
              <a:rPr lang="ru-RU" smtClean="0"/>
              <a:t>26.02.2015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C3C7F8-AC32-4581-95CD-A7D9658F916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40036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68F4F6-F31D-4E88-94E2-BFDEBD1B3E93}" type="datetimeFigureOut">
              <a:rPr lang="ru-RU" smtClean="0"/>
              <a:t>26.02.2015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C3C7F8-AC32-4581-95CD-A7D9658F916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808621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68F4F6-F31D-4E88-94E2-BFDEBD1B3E93}" type="datetimeFigureOut">
              <a:rPr lang="ru-RU" smtClean="0"/>
              <a:t>26.02.2015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C3C7F8-AC32-4581-95CD-A7D9658F916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099030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68F4F6-F31D-4E88-94E2-BFDEBD1B3E93}" type="datetimeFigureOut">
              <a:rPr lang="ru-RU" smtClean="0"/>
              <a:t>26.02.2015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C3C7F8-AC32-4581-95CD-A7D9658F916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689342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68F4F6-F31D-4E88-94E2-BFDEBD1B3E93}" type="datetimeFigureOut">
              <a:rPr lang="ru-RU" smtClean="0"/>
              <a:t>26.02.2015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C3C7F8-AC32-4581-95CD-A7D9658F916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925921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68F4F6-F31D-4E88-94E2-BFDEBD1B3E93}" type="datetimeFigureOut">
              <a:rPr lang="ru-RU" smtClean="0"/>
              <a:t>26.02.2015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C3C7F8-AC32-4581-95CD-A7D9658F916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21545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68F4F6-F31D-4E88-94E2-BFDEBD1B3E93}" type="datetimeFigureOut">
              <a:rPr lang="ru-RU" smtClean="0"/>
              <a:t>26.02.2015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C3C7F8-AC32-4581-95CD-A7D9658F916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358095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F3399"/>
            </a:gs>
            <a:gs pos="25000">
              <a:srgbClr val="FF6633"/>
            </a:gs>
            <a:gs pos="50000">
              <a:srgbClr val="FFFF00"/>
            </a:gs>
            <a:gs pos="75000">
              <a:srgbClr val="01A78F"/>
            </a:gs>
            <a:gs pos="100000">
              <a:srgbClr val="3366FF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68F4F6-F31D-4E88-94E2-BFDEBD1B3E93}" type="datetimeFigureOut">
              <a:rPr lang="ru-RU" smtClean="0"/>
              <a:t>26.02.2015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C3C7F8-AC32-4581-95CD-A7D9658F916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39815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476672"/>
            <a:ext cx="7772400" cy="1800200"/>
          </a:xfrm>
        </p:spPr>
        <p:txBody>
          <a:bodyPr>
            <a:normAutofit fontScale="90000"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r>
              <a:rPr lang="ru-RU" b="1" cap="all" dirty="0" smtClean="0">
                <a:ln/>
                <a:solidFill>
                  <a:schemeClr val="accent1"/>
                </a:soli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Segoe Script" pitchFamily="34" charset="0"/>
              </a:rPr>
              <a:t>Всё вокруг-театр!</a:t>
            </a:r>
            <a:r>
              <a:rPr lang="ru-RU" b="1" cap="all" dirty="0">
                <a:ln/>
                <a:solidFill>
                  <a:schemeClr val="accent1"/>
                </a:soli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Segoe Script" pitchFamily="34" charset="0"/>
              </a:rPr>
              <a:t/>
            </a:r>
            <a:br>
              <a:rPr lang="ru-RU" b="1" cap="all" dirty="0">
                <a:ln/>
                <a:solidFill>
                  <a:schemeClr val="accent1"/>
                </a:soli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Segoe Script" pitchFamily="34" charset="0"/>
              </a:rPr>
            </a:br>
            <a:r>
              <a:rPr lang="ru-RU" b="1" cap="all" dirty="0" smtClean="0">
                <a:ln/>
                <a:solidFill>
                  <a:schemeClr val="accent1"/>
                </a:soli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Segoe Script" pitchFamily="34" charset="0"/>
              </a:rPr>
              <a:t> Всё вокруг-музыка!</a:t>
            </a:r>
            <a:endParaRPr lang="ru-RU" b="1" cap="all" dirty="0">
              <a:ln/>
              <a:solidFill>
                <a:schemeClr val="accent1"/>
              </a:solidFill>
              <a:effectLst>
                <a:glow rad="228600">
                  <a:schemeClr val="accent5">
                    <a:satMod val="175000"/>
                    <a:alpha val="40000"/>
                  </a:schemeClr>
                </a:glow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  <a:latin typeface="Segoe Script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7" name="Picture 3" descr="C:\Users\дом\Desktop\Рисунок1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2195" y="2132856"/>
            <a:ext cx="8475663" cy="4343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376995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r>
              <a:rPr lang="ru-RU" sz="20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reflection blurRad="12700" stA="50000" endPos="50000" dist="5000" dir="5400000" sy="-100000" rotWithShape="0"/>
                </a:effectLst>
                <a:latin typeface="Segoe Script" pitchFamily="34" charset="0"/>
              </a:rPr>
              <a:t>Ч</a:t>
            </a:r>
            <a:r>
              <a:rPr lang="ru-RU" sz="20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reflection blurRad="12700" stA="50000" endPos="50000" dist="5000" dir="5400000" sy="-100000" rotWithShape="0"/>
                </a:effectLst>
                <a:latin typeface="Segoe Script" pitchFamily="34" charset="0"/>
              </a:rPr>
              <a:t>то ожидает воспитанников в данном проекте?</a:t>
            </a:r>
            <a:endParaRPr lang="ru-RU" sz="2000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glow rad="139700">
                  <a:schemeClr val="accent5">
                    <a:satMod val="175000"/>
                    <a:alpha val="40000"/>
                  </a:schemeClr>
                </a:glow>
                <a:reflection blurRad="12700" stA="50000" endPos="50000" dist="5000" dir="5400000" sy="-100000" rotWithShape="0"/>
              </a:effectLst>
              <a:latin typeface="Segoe Script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Font typeface="Wingdings" pitchFamily="2" charset="2"/>
              <a:buChar char="v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 проекте «Всё вокруг-театр! Всё вокруг-музыка!» необходимы хорошее настроение, активное участие и улыбка;</a:t>
            </a:r>
          </a:p>
          <a:p>
            <a:pPr>
              <a:buFont typeface="Wingdings" pitchFamily="2" charset="2"/>
              <a:buChar char="v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 ходе проекта дети научаться:</a:t>
            </a:r>
          </a:p>
          <a:p>
            <a:pPr>
              <a:buFont typeface="Wingdings" pitchFamily="2" charset="2"/>
              <a:buChar char="ü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Играть на сцене </a:t>
            </a:r>
          </a:p>
          <a:p>
            <a:pPr>
              <a:buFont typeface="Wingdings" pitchFamily="2" charset="2"/>
              <a:buChar char="ü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Играть ну музыкальных инструментах</a:t>
            </a:r>
          </a:p>
          <a:p>
            <a:pPr marL="0" indent="0">
              <a:buNone/>
            </a:pPr>
            <a:endParaRPr lang="ru-RU" sz="2400" dirty="0" smtClean="0"/>
          </a:p>
          <a:p>
            <a:pPr marL="0" indent="0">
              <a:buNone/>
            </a:pPr>
            <a:endParaRPr lang="ru-RU" sz="2400" dirty="0"/>
          </a:p>
          <a:p>
            <a:pPr marL="0" indent="0">
              <a:buNone/>
            </a:pPr>
            <a:r>
              <a:rPr lang="ru-RU" sz="2400" dirty="0" smtClean="0"/>
              <a:t>По мимо основных навыков, воспитанники так же сделаю маски и научаться работать в команде ( т.к. игра на муз. инструментах коллективная)</a:t>
            </a:r>
          </a:p>
          <a:p>
            <a:endParaRPr lang="ru-RU" sz="2400" dirty="0" smtClean="0"/>
          </a:p>
          <a:p>
            <a:pPr marL="0" indent="0">
              <a:buNone/>
            </a:pP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31215080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936" y="3429000"/>
            <a:ext cx="4838433" cy="3228008"/>
          </a:xfrm>
          <a:prstGeom prst="rect">
            <a:avLst/>
          </a:prstGeom>
          <a:ln w="9525">
            <a:solidFill>
              <a:schemeClr val="tx1"/>
            </a:solidFill>
            <a:miter lim="800000"/>
            <a:headEnd/>
            <a:tailEnd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r>
              <a:rPr lang="ru-RU" sz="28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  <a:reflection blurRad="12700" stA="50000" endPos="50000" dist="5000" dir="5400000" sy="-100000" rotWithShape="0"/>
                </a:effectLst>
                <a:latin typeface="Segoe Script" pitchFamily="34" charset="0"/>
              </a:rPr>
              <a:t>Что такое искусство?</a:t>
            </a:r>
            <a:endParaRPr lang="ru-RU" sz="2800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glow rad="101600">
                  <a:schemeClr val="accent5">
                    <a:satMod val="175000"/>
                    <a:alpha val="40000"/>
                  </a:schemeClr>
                </a:glow>
                <a:reflection blurRad="12700" stA="50000" endPos="50000" dist="5000" dir="5400000" sy="-100000" rotWithShape="0"/>
              </a:effectLst>
              <a:latin typeface="Segoe Script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Музыка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-это движение; это вдохновение</a:t>
            </a:r>
          </a:p>
          <a:p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Театр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-это праздник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А вот 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искусство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в целом, это голос души, это полёт!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30059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r>
              <a:rPr lang="ru-RU" sz="32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  <a:reflection blurRad="12700" stA="50000" endPos="50000" dist="5000" dir="5400000" sy="-100000" rotWithShape="0"/>
                </a:effectLst>
              </a:rPr>
              <a:t>Музыкальные инструменты</a:t>
            </a:r>
            <a:endParaRPr lang="ru-RU" sz="3200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glow rad="101600">
                  <a:schemeClr val="accent5">
                    <a:satMod val="175000"/>
                    <a:alpha val="40000"/>
                  </a:schemeClr>
                </a:glow>
                <a:reflection blurRad="12700" stA="50000" endPos="50000" dist="5000" dir="5400000" sy="-100000" rotWithShape="0"/>
              </a:effectLst>
            </a:endParaRP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4918" y="1640988"/>
            <a:ext cx="4248472" cy="42484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 descr="C:\Users\дом\Desktop\Рисунок2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14427" y="2341237"/>
            <a:ext cx="4104456" cy="2847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544494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r>
              <a:rPr lang="ru-RU" sz="32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  <a:reflection blurRad="12700" stA="50000" endPos="50000" dist="5000" dir="5400000" sy="-100000" rotWithShape="0"/>
                </a:effectLst>
              </a:rPr>
              <a:t>Театральная атрибутика</a:t>
            </a:r>
            <a:endParaRPr lang="ru-RU" sz="3200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glow rad="101600">
                  <a:schemeClr val="accent5">
                    <a:satMod val="175000"/>
                    <a:alpha val="40000"/>
                  </a:schemeClr>
                </a:glow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311369"/>
            <a:ext cx="8347982" cy="53904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3789040"/>
            <a:ext cx="3096344" cy="23222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1844140"/>
            <a:ext cx="3440207" cy="23049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2524314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r>
              <a:rPr lang="ru-RU" sz="36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  <a:reflection blurRad="12700" stA="50000" endPos="50000" dist="5000" dir="5400000" sy="-100000" rotWithShape="0"/>
                </a:effectLst>
              </a:rPr>
              <a:t>Где живёт искусство?</a:t>
            </a:r>
            <a:endParaRPr lang="ru-RU" sz="3600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glow rad="101600">
                  <a:schemeClr val="accent5">
                    <a:satMod val="175000"/>
                    <a:alpha val="40000"/>
                  </a:schemeClr>
                </a:glow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Беседа с детьми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Так же можно дать задание нарисовать то, что они делали и чему научились в этом проекте (по окончанию сделать выставку для родителей)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3501008"/>
            <a:ext cx="5513508" cy="30963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4332415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50</TotalTime>
  <Words>127</Words>
  <Application>Microsoft Office PowerPoint</Application>
  <PresentationFormat>Экран (4:3)</PresentationFormat>
  <Paragraphs>18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Тема Office</vt:lpstr>
      <vt:lpstr>Всё вокруг-театр!  Всё вокруг-музыка!</vt:lpstr>
      <vt:lpstr>Что ожидает воспитанников в данном проекте?</vt:lpstr>
      <vt:lpstr>Что такое искусство?</vt:lpstr>
      <vt:lpstr>Музыкальные инструменты</vt:lpstr>
      <vt:lpstr>Театральная атрибутика</vt:lpstr>
      <vt:lpstr>Где живёт искусство?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Всё вокруг-театр!  Всё вокруг-музыка!</dc:title>
  <dc:creator>дом</dc:creator>
  <cp:lastModifiedBy>Довольный пользователь Microsoft Office</cp:lastModifiedBy>
  <cp:revision>5</cp:revision>
  <dcterms:created xsi:type="dcterms:W3CDTF">2015-02-19T04:52:52Z</dcterms:created>
  <dcterms:modified xsi:type="dcterms:W3CDTF">2015-02-26T03:18:58Z</dcterms:modified>
</cp:coreProperties>
</file>