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70" r:id="rId3"/>
    <p:sldId id="271" r:id="rId4"/>
    <p:sldId id="259" r:id="rId5"/>
    <p:sldId id="260" r:id="rId6"/>
    <p:sldId id="266" r:id="rId7"/>
    <p:sldId id="267" r:id="rId8"/>
    <p:sldId id="268" r:id="rId9"/>
    <p:sldId id="269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3119A-3887-4D4C-A380-9148DA4D96F6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F7D2-1E64-47FA-A00D-4EB05FB6F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84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012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21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65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0C8921C-98A9-45B3-AB46-ECF0292BDC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07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B0C95B9-0B33-41BD-935D-198B61D301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861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414097-832F-41B2-8CDC-77C2431C01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4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5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175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8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633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509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687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83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22115-AA21-40F3-AA96-86F02C47E5D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9C204-17F2-46A9-BE1D-20EF931D3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1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188640"/>
            <a:ext cx="7058425" cy="2358334"/>
          </a:xfrm>
          <a:ln w="57150" cmpd="sng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</a:rPr>
              <a:t>ГОРОД-ГЕРОЙ</a:t>
            </a:r>
            <a:br>
              <a:rPr lang="ru-RU" sz="60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</a:rPr>
              <a:t>МИНСК</a:t>
            </a:r>
          </a:p>
        </p:txBody>
      </p:sp>
      <p:pic>
        <p:nvPicPr>
          <p:cNvPr id="5" name="Picture 13" descr="звез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Администратор\Desktop\pam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3" b="-3329"/>
          <a:stretch/>
        </p:blipFill>
        <p:spPr bwMode="auto">
          <a:xfrm>
            <a:off x="2555776" y="2780928"/>
            <a:ext cx="4649122" cy="367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9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11" name="Picture 15" descr="Проспект Машеров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8520" y="-82618"/>
            <a:ext cx="9361040" cy="702202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2112" name="WordArt 16"/>
          <p:cNvSpPr>
            <a:spLocks noChangeArrowheads="1" noChangeShapeType="1" noTextEdit="1"/>
          </p:cNvSpPr>
          <p:nvPr/>
        </p:nvSpPr>
        <p:spPr bwMode="auto">
          <a:xfrm>
            <a:off x="1257300" y="633413"/>
            <a:ext cx="6629400" cy="5594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54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Минск -</a:t>
            </a:r>
          </a:p>
          <a:p>
            <a:pPr algn="ctr"/>
            <a:r>
              <a:rPr lang="ru-RU" sz="54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город, устремленный</a:t>
            </a:r>
          </a:p>
          <a:p>
            <a:pPr algn="ctr"/>
            <a:r>
              <a:rPr lang="ru-RU" sz="54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 будущее</a:t>
            </a:r>
          </a:p>
        </p:txBody>
      </p:sp>
    </p:spTree>
    <p:extLst>
      <p:ext uri="{BB962C8B-B14F-4D97-AF65-F5344CB8AC3E}">
        <p14:creationId xmlns:p14="http://schemas.microsoft.com/office/powerpoint/2010/main" val="326058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211960" y="1916832"/>
            <a:ext cx="4932040" cy="511256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Минска составляет 256 квадратных километров.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Население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1728,9 тысяч человек. </a:t>
            </a:r>
            <a:endParaRPr lang="ru-RU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Минск 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разбит на 9 городских районов, включает в себя 1 поселок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Сокол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8197" name="Picture 5" descr="belarus_map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3976">
            <a:off x="242449" y="2179073"/>
            <a:ext cx="4052176" cy="352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045053" y="332656"/>
            <a:ext cx="6626377" cy="1467482"/>
          </a:xfrm>
          <a:prstGeom prst="rect">
            <a:avLst/>
          </a:prstGeom>
          <a:ln w="57150" cmpd="sng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 fontScale="85000" lnSpcReduction="20000"/>
            <a:flatTx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</a:rPr>
              <a:t>Минск – </a:t>
            </a:r>
          </a:p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</a:rPr>
              <a:t>столица Белоруссии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звез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609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82" name="Rectangle 1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0" y="1052737"/>
            <a:ext cx="4572000" cy="5643272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9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Располагался </a:t>
            </a:r>
            <a:r>
              <a:rPr lang="ru-RU" sz="3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 примерно в 100-150 м к югу от впадения Немиги в Свислочь на небольшой возвышенности. На ней был построен </a:t>
            </a:r>
            <a:r>
              <a:rPr lang="ru-RU" sz="39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замок-крепость, эту </a:t>
            </a:r>
            <a:r>
              <a:rPr lang="ru-RU" sz="3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 Минска называли </a:t>
            </a:r>
            <a:r>
              <a:rPr lang="ru-RU" sz="39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Замчищем. </a:t>
            </a:r>
            <a:endParaRPr lang="ru-RU" sz="39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7583" name="Picture 15" descr="Древний Минск,  44 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46672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Городские ворота, XI-XII вв. Реконструкция Э.Загорульского по материалам раскопок Минского замчища в 1945-1951 гг.  8 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6" y="1483979"/>
            <a:ext cx="3313112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908076" y="177689"/>
            <a:ext cx="6626377" cy="1306290"/>
          </a:xfrm>
          <a:prstGeom prst="rect">
            <a:avLst/>
          </a:prstGeom>
          <a:ln w="57150" cmpd="sng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rmAutofit/>
            <a:flatTx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Древний</a:t>
            </a: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</a:rPr>
              <a:t> Минск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звез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83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08520" y="1930716"/>
            <a:ext cx="5818217" cy="412097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		Один из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первых советских городов, принявших на себя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удар в годы ВОВ.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7" name="Picture 5" descr="i?id=163167625&amp;tov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959" y="4221088"/>
            <a:ext cx="3996600" cy="253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i?id=15123320&amp;tov=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" t="4624" r="6437"/>
          <a:stretch/>
        </p:blipFill>
        <p:spPr bwMode="auto">
          <a:xfrm>
            <a:off x="5499364" y="1920875"/>
            <a:ext cx="3635183" cy="25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звез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81258" y="188640"/>
            <a:ext cx="6626377" cy="1732235"/>
          </a:xfrm>
          <a:prstGeom prst="rect">
            <a:avLst/>
          </a:prstGeom>
          <a:ln w="57150" cmpd="sng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  <a:flatTx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Минск во время ВОВ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1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376" y="321778"/>
            <a:ext cx="6635080" cy="1750393"/>
          </a:xfrm>
          <a:ln w="38100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Фрагмент монумента  «Минск – Город - Герой»</a:t>
            </a:r>
            <a:endParaRPr lang="ru-RU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8880"/>
            <a:ext cx="6781800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3" descr="звез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59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25" name="Picture 13" descr="звез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28" name="Rectangle 16"/>
          <p:cNvSpPr>
            <a:spLocks noChangeArrowheads="1"/>
          </p:cNvSpPr>
          <p:nvPr/>
        </p:nvSpPr>
        <p:spPr bwMode="auto">
          <a:xfrm>
            <a:off x="0" y="1628775"/>
            <a:ext cx="9144000" cy="286232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 мужество и героизм, проявленные в боях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освобождение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Белоруссии, около 1800 воинов удостоены звания Героя Советского Союза, 402 тыс. воинов награждены орденами и медалями СССР.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268538" y="332656"/>
            <a:ext cx="5759846" cy="1152128"/>
          </a:xfrm>
          <a:ln w="38100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Герои войны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2338">
            <a:off x="6593097" y="4620142"/>
            <a:ext cx="1943352" cy="195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0097">
            <a:off x="249448" y="4587608"/>
            <a:ext cx="1904914" cy="1997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891547"/>
      </p:ext>
    </p:extLst>
  </p:cSld>
  <p:clrMapOvr>
    <a:masterClrMapping/>
  </p:clrMapOvr>
  <p:transition advTm="916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28" name="Rectangle 1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115729" name="Rectangle 1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11572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23" name="Picture 11" descr="0_315d_15454d98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87450"/>
            <a:ext cx="8135937" cy="567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24" name="Picture 12" descr="звез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25" name="Rectangle 13"/>
          <p:cNvSpPr>
            <a:spLocks noChangeArrowheads="1"/>
          </p:cNvSpPr>
          <p:nvPr/>
        </p:nvSpPr>
        <p:spPr bwMode="auto">
          <a:xfrm>
            <a:off x="395288" y="1196975"/>
            <a:ext cx="81375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Монумент Победы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784" y="87467"/>
            <a:ext cx="5554960" cy="965269"/>
          </a:xfrm>
          <a:ln w="38100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Минск сегодня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652001"/>
      </p:ext>
    </p:extLst>
  </p:cSld>
  <p:clrMapOvr>
    <a:masterClrMapping/>
  </p:clrMapOvr>
  <p:transition advTm="442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12" name="Picture 12" descr="звез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13" name="Picture 13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62050"/>
            <a:ext cx="7596187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14" name="Text Box 14"/>
          <p:cNvSpPr txBox="1">
            <a:spLocks noChangeArrowheads="1"/>
          </p:cNvSpPr>
          <p:nvPr/>
        </p:nvSpPr>
        <p:spPr bwMode="auto">
          <a:xfrm>
            <a:off x="2177256" y="1340767"/>
            <a:ext cx="48958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Независимости 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784" y="87467"/>
            <a:ext cx="5554960" cy="965269"/>
          </a:xfrm>
          <a:ln w="38100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Минск сегодня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841011"/>
      </p:ext>
    </p:extLst>
  </p:cSld>
  <p:clrMapOvr>
    <a:masterClrMapping/>
  </p:clrMapOvr>
  <p:transition advTm="511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2060">
                <a:lumMod val="44000"/>
                <a:lumOff val="56000"/>
                <a:alpha val="75000"/>
              </a:srgbClr>
            </a:gs>
            <a:gs pos="3750">
              <a:srgbClr val="002060">
                <a:lumMod val="44000"/>
                <a:lumOff val="56000"/>
                <a:alpha val="22000"/>
              </a:srgbClr>
            </a:gs>
            <a:gs pos="100000">
              <a:schemeClr val="tx2">
                <a:lumMod val="76000"/>
                <a:lumOff val="2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80" name="Picture 12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96" y="114762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987213" y="1121731"/>
            <a:ext cx="70235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Площадь Независимости. </a:t>
            </a: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Фонтан-купол </a:t>
            </a: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подземного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182358"/>
            <a:ext cx="5554960" cy="965269"/>
          </a:xfrm>
          <a:ln w="38100">
            <a:solidFill>
              <a:schemeClr val="tx1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normAutofit/>
            <a:flatTx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Минск сегодня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68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звез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11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7500"/>
      </p:ext>
    </p:extLst>
  </p:cSld>
  <p:clrMapOvr>
    <a:masterClrMapping/>
  </p:clrMapOvr>
  <p:transition advTm="5547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83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ГОРОД-ГЕРОЙ МИНСК</vt:lpstr>
      <vt:lpstr>Презентация PowerPoint</vt:lpstr>
      <vt:lpstr>Презентация PowerPoint</vt:lpstr>
      <vt:lpstr>Презентация PowerPoint</vt:lpstr>
      <vt:lpstr>Фрагмент монумента  «Минск – Город - Герой»</vt:lpstr>
      <vt:lpstr>Презентация PowerPoint</vt:lpstr>
      <vt:lpstr>Минск сегодня</vt:lpstr>
      <vt:lpstr>Минск сегодня</vt:lpstr>
      <vt:lpstr>Минск сегодня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2015-03-19T10:38:21Z</dcterms:created>
  <dcterms:modified xsi:type="dcterms:W3CDTF">2015-03-19T11:38:28Z</dcterms:modified>
</cp:coreProperties>
</file>