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648DE-9516-4420-9AAD-C2EC20887F8E}" type="datetimeFigureOut">
              <a:rPr lang="ru-RU"/>
              <a:pPr>
                <a:defRPr/>
              </a:pPr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EAF80-7512-42C7-858F-7FBCD6FE14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306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D03E7-22D4-40D0-B13E-B580EBF05B00}" type="datetimeFigureOut">
              <a:rPr lang="ru-RU"/>
              <a:pPr>
                <a:defRPr/>
              </a:pPr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30AF9-DC61-47B8-A834-A073D1522B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859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A0E7D-42C3-456C-A689-1C166161D7EC}" type="datetimeFigureOut">
              <a:rPr lang="ru-RU"/>
              <a:pPr>
                <a:defRPr/>
              </a:pPr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12D1F-D7A2-4D9D-AA13-68F8E6134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683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EFFF5-6428-4223-9EBD-9E6DDF30888C}" type="datetimeFigureOut">
              <a:rPr lang="ru-RU"/>
              <a:pPr>
                <a:defRPr/>
              </a:pPr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B382D-A56F-4460-8D0E-F387FFE72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687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8921D-60C6-434E-BFBD-D1B81C6670E2}" type="datetimeFigureOut">
              <a:rPr lang="ru-RU"/>
              <a:pPr>
                <a:defRPr/>
              </a:pPr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8EE1B-D66A-4406-B098-DC507B02AE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009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5D749-D30E-4D29-8C8F-870AFE0BA8DD}" type="datetimeFigureOut">
              <a:rPr lang="ru-RU"/>
              <a:pPr>
                <a:defRPr/>
              </a:pPr>
              <a:t>03.02.2015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09D3A-58E3-4318-931D-5E1E49183B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73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0D2F8-A51A-4DA0-8C3A-F7D507128B88}" type="datetimeFigureOut">
              <a:rPr lang="ru-RU"/>
              <a:pPr>
                <a:defRPr/>
              </a:pPr>
              <a:t>03.02.2015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3A438-C8D7-455E-8FE9-B8A8D7E076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379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9CEFC-AF3D-4A98-BE1B-2A8BEF0724A6}" type="datetimeFigureOut">
              <a:rPr lang="ru-RU"/>
              <a:pPr>
                <a:defRPr/>
              </a:pPr>
              <a:t>03.02.2015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5B449-313C-4D45-9786-D58A7EC336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69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A6FCF-F285-4020-BED1-CAAAE7394D77}" type="datetimeFigureOut">
              <a:rPr lang="ru-RU"/>
              <a:pPr>
                <a:defRPr/>
              </a:pPr>
              <a:t>03.02.2015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607BC-AA60-4E7E-80A0-A42487BC21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815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91E6B-2507-47F2-A768-39D1769F4371}" type="datetimeFigureOut">
              <a:rPr lang="ru-RU"/>
              <a:pPr>
                <a:defRPr/>
              </a:pPr>
              <a:t>03.02.2015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B2A2A-7F69-4407-A46A-4E1C2439E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42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D9655-598B-462F-ACF1-15E173A9550F}" type="datetimeFigureOut">
              <a:rPr lang="ru-RU"/>
              <a:pPr>
                <a:defRPr/>
              </a:pPr>
              <a:t>03.02.2015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15B2B-9EFB-4B68-BC92-F22B6FFEC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923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63AC67D-C245-413B-93AD-855E37DD63D9}" type="datetimeFigureOut">
              <a:rPr lang="ru-RU"/>
              <a:pPr>
                <a:defRPr/>
              </a:pPr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9037B3-2BA3-4407-9444-92801CD0F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Конкурсная программа </a:t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«Страна детства»</a:t>
            </a: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этап. 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«Знаешь ли ты произведение раздела?»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132856"/>
            <a:ext cx="8507288" cy="3993307"/>
          </a:xfrm>
        </p:spPr>
        <p:txBody>
          <a:bodyPr/>
          <a:lstStyle/>
          <a:p>
            <a:pPr lvl="0" algn="just"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effectLst/>
                <a:latin typeface="Times New Roman"/>
                <a:ea typeface="Times New Roman"/>
              </a:rPr>
              <a:t>Какое произведение открывает раздел?</a:t>
            </a:r>
          </a:p>
          <a:p>
            <a:pPr marL="0" lvl="0" indent="0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Times New Roman"/>
              </a:rPr>
              <a:t> 2.	Эти брат и сестра испортили многим встречу Нового года.</a:t>
            </a:r>
          </a:p>
          <a:p>
            <a:pPr marL="514350" lvl="0" indent="-514350">
              <a:spcAft>
                <a:spcPts val="0"/>
              </a:spcAft>
              <a:buAutoNum type="arabicPeriod" startAt="3"/>
            </a:pPr>
            <a:r>
              <a:rPr lang="ru-RU" dirty="0" smtClean="0">
                <a:effectLst/>
                <a:latin typeface="Times New Roman"/>
                <a:ea typeface="Times New Roman"/>
              </a:rPr>
              <a:t>Эта девочка вдохновила великого композитора.</a:t>
            </a:r>
          </a:p>
          <a:p>
            <a:pPr marL="514350" lvl="0" indent="-514350">
              <a:spcAft>
                <a:spcPts val="0"/>
              </a:spcAft>
              <a:buAutoNum type="arabicPeriod" startAt="3"/>
            </a:pPr>
            <a:r>
              <a:rPr lang="ru-RU" dirty="0" smtClean="0">
                <a:effectLst/>
                <a:latin typeface="Times New Roman"/>
                <a:ea typeface="Times New Roman"/>
              </a:rPr>
              <a:t>4.	Этот инструмент мог петь обо всём?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762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Batang"/>
              </a:rPr>
              <a:t>2 этап. «Где это было?»</a:t>
            </a:r>
            <a:r>
              <a:rPr lang="ru-RU" sz="28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2800" dirty="0" smtClean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В каком городе родился К.Г. Паустовский?</a:t>
            </a:r>
          </a:p>
          <a:p>
            <a:pPr marL="0" indent="0">
              <a:buNone/>
            </a:pPr>
            <a:endParaRPr lang="ru-RU" dirty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2.	Где провел детство </a:t>
            </a:r>
            <a:r>
              <a:rPr lang="ru-RU" dirty="0" err="1" smtClean="0"/>
              <a:t>Б.Житков</a:t>
            </a:r>
            <a:r>
              <a:rPr lang="ru-RU" dirty="0" smtClean="0"/>
              <a:t>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244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этап. «Модернизированные пословицы и поговорки»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По лесу надо с корзинкой ходить. </a:t>
            </a:r>
          </a:p>
          <a:p>
            <a:pPr marL="0" indent="0">
              <a:buNone/>
            </a:pPr>
            <a:r>
              <a:rPr lang="ru-RU" dirty="0" smtClean="0"/>
              <a:t>2. Скучен день до вечера, коли делать уроки.</a:t>
            </a:r>
          </a:p>
          <a:p>
            <a:pPr marL="0" indent="0">
              <a:buNone/>
            </a:pPr>
            <a:r>
              <a:rPr lang="ru-RU" dirty="0" smtClean="0"/>
              <a:t>3. Не стыдно не знать, стыдно не подсказывать . </a:t>
            </a:r>
          </a:p>
          <a:p>
            <a:pPr marL="0" indent="0">
              <a:buNone/>
            </a:pPr>
            <a:r>
              <a:rPr lang="ru-RU" dirty="0" smtClean="0"/>
              <a:t>4. Испокон века телевизор растит человека.</a:t>
            </a:r>
          </a:p>
          <a:p>
            <a:pPr marL="0" indent="0">
              <a:buNone/>
            </a:pPr>
            <a:r>
              <a:rPr lang="ru-RU" dirty="0" smtClean="0"/>
              <a:t>5. Первая двойка прощается.</a:t>
            </a:r>
          </a:p>
          <a:p>
            <a:pPr marL="0" indent="0">
              <a:buNone/>
            </a:pPr>
            <a:r>
              <a:rPr lang="ru-RU" dirty="0" smtClean="0"/>
              <a:t>6. На шпаргалке далеко не уедешь.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380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68 - копи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68 - копия</Template>
  <TotalTime>25</TotalTime>
  <Words>94</Words>
  <Application>Microsoft Office PowerPoint</Application>
  <PresentationFormat>Экран 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7" baseType="lpstr">
      <vt:lpstr>Calibri</vt:lpstr>
      <vt:lpstr>Arial</vt:lpstr>
      <vt:lpstr>68 - копия</vt:lpstr>
      <vt:lpstr>Конкурсная программа  «Страна детства»</vt:lpstr>
      <vt:lpstr>1 этап.   «Знаешь ли ты произведение раздела?»</vt:lpstr>
      <vt:lpstr>2 этап. «Где это было?» </vt:lpstr>
      <vt:lpstr>3 этап. «Модернизированные пословицы и поговорки»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Конкурсная программа  «Страна детства»</dc:title>
  <dc:creator>Оксана</dc:creator>
  <cp:lastModifiedBy>Оксана</cp:lastModifiedBy>
  <cp:revision>2</cp:revision>
  <dcterms:created xsi:type="dcterms:W3CDTF">2015-02-03T09:19:58Z</dcterms:created>
  <dcterms:modified xsi:type="dcterms:W3CDTF">2015-02-03T09:45:25Z</dcterms:modified>
</cp:coreProperties>
</file>