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2493" y="1988840"/>
            <a:ext cx="68743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информатики на тему: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Линейный алгоритм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8224" y="5301208"/>
            <a:ext cx="24658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Бутенко М.В.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412776"/>
            <a:ext cx="80648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Алгоритм – это задание, состоящее из команд, выполнение которых приводит к заданной цели (результату).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08720"/>
            <a:ext cx="729654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Команды алгоритма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2492896"/>
            <a:ext cx="36915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Или;</a:t>
            </a:r>
          </a:p>
          <a:p>
            <a:pPr>
              <a:buFont typeface="Courier New" pitchFamily="49" charset="0"/>
              <a:buChar char="o"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Иначе;</a:t>
            </a:r>
          </a:p>
          <a:p>
            <a:pPr>
              <a:buFont typeface="Courier New" pitchFamily="49" charset="0"/>
              <a:buChar char="o"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Шагов.</a:t>
            </a:r>
          </a:p>
          <a:p>
            <a:pPr>
              <a:buFont typeface="Courier New" pitchFamily="49" charset="0"/>
              <a:buChar char="o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843808" y="116632"/>
            <a:ext cx="288032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Начало</a:t>
            </a:r>
            <a:endParaRPr lang="ru-RU" sz="36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4"/>
          </p:cNvCxnSpPr>
          <p:nvPr/>
        </p:nvCxnSpPr>
        <p:spPr>
          <a:xfrm>
            <a:off x="4283968" y="620688"/>
            <a:ext cx="0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67744" y="908720"/>
            <a:ext cx="41764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Руки по швам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283968" y="1412776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267744" y="1772816"/>
            <a:ext cx="41044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Руки вверх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283968" y="2276872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339752" y="2636912"/>
            <a:ext cx="41764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Руки в стороны 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283968" y="3212976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267744" y="3573016"/>
            <a:ext cx="42484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Руки вбок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283968" y="4077072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195736" y="4437112"/>
            <a:ext cx="424847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Руки на пояс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283968" y="4869160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195736" y="5229200"/>
            <a:ext cx="432048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Руки по швам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4283968" y="5733256"/>
            <a:ext cx="0" cy="36004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2915816" y="6093296"/>
            <a:ext cx="2880320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Конец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72200" y="18864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Упражнение №1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3" y="548680"/>
            <a:ext cx="87129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труда не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вытащишь 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рыбку из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пруда;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Семь раз отмерь, один раз отрежь;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Сколь верёвочке не виться, а конец будет;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Любишь кататься, люби и саночки возить;</a:t>
            </a: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 Сеньке и шапка.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алгоритмов ты нашёл?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шагов в каждом найденном алгоритме?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1124744"/>
            <a:ext cx="9036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Выполнение домашнего задания;</a:t>
            </a:r>
          </a:p>
          <a:p>
            <a:pPr algn="ctr">
              <a:buFont typeface="Wingdings" pitchFamily="2" charset="2"/>
              <a:buChar char="v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Уборка в классе;</a:t>
            </a:r>
          </a:p>
          <a:p>
            <a:pPr algn="ctr">
              <a:buFont typeface="Wingdings" pitchFamily="2" charset="2"/>
              <a:buChar char="v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Смена времён года;</a:t>
            </a:r>
          </a:p>
          <a:p>
            <a:pPr algn="ctr">
              <a:buFont typeface="Wingdings" pitchFamily="2" charset="2"/>
              <a:buChar char="v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Поездка на отдых;</a:t>
            </a:r>
          </a:p>
          <a:p>
            <a:pPr algn="ctr">
              <a:buFont typeface="Wingdings" pitchFamily="2" charset="2"/>
              <a:buChar char="v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Беседа с друзьями.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amt08.x7p.ru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3535660" cy="2651745"/>
          </a:xfrm>
          <a:prstGeom prst="rect">
            <a:avLst/>
          </a:prstGeom>
          <a:noFill/>
        </p:spPr>
      </p:pic>
      <p:pic>
        <p:nvPicPr>
          <p:cNvPr id="5" name="Picture 6" descr="http://chelsea-fans.com/_dr/0/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764704"/>
            <a:ext cx="3168352" cy="3168352"/>
          </a:xfrm>
          <a:prstGeom prst="rect">
            <a:avLst/>
          </a:prstGeom>
          <a:noFill/>
        </p:spPr>
      </p:pic>
      <p:pic>
        <p:nvPicPr>
          <p:cNvPr id="6" name="Picture 4" descr="http://otkrytki-animacii.1000e.ru/_ph/177/2/4725424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861048"/>
            <a:ext cx="2335332" cy="2458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218" y="2276872"/>
            <a:ext cx="864762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161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Марат</dc:creator>
  <cp:lastModifiedBy>Марат</cp:lastModifiedBy>
  <cp:revision>15</cp:revision>
  <dcterms:created xsi:type="dcterms:W3CDTF">2015-04-26T04:56:10Z</dcterms:created>
  <dcterms:modified xsi:type="dcterms:W3CDTF">2015-04-26T09:24:48Z</dcterms:modified>
</cp:coreProperties>
</file>