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3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617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45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64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974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79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82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95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88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14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E2E7B-9BFB-448D-8D0E-9C9B28A49EB7}" type="datetimeFigureOut">
              <a:rPr lang="ru-RU" smtClean="0"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A62C4-A98A-4378-8347-F9E30E03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47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013" y="179654"/>
            <a:ext cx="11846256" cy="107594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Человек </a:t>
            </a:r>
            <a:r>
              <a:rPr lang="ru-RU" sz="4000" dirty="0">
                <a:latin typeface="Arial Black" panose="020B0A04020102020204" pitchFamily="34" charset="0"/>
              </a:rPr>
              <a:t>и домашние </a:t>
            </a:r>
            <a:r>
              <a:rPr lang="ru-RU" sz="4000" dirty="0" smtClean="0">
                <a:latin typeface="Arial Black" panose="020B0A04020102020204" pitchFamily="34" charset="0"/>
              </a:rPr>
              <a:t>животные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578" y="1255594"/>
            <a:ext cx="8445126" cy="525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9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96" y="122829"/>
            <a:ext cx="10233546" cy="3889614"/>
          </a:xfrm>
        </p:spPr>
        <p:txBody>
          <a:bodyPr>
            <a:normAutofit/>
          </a:bodyPr>
          <a:lstStyle/>
          <a:p>
            <a:pPr algn="l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животном мире и воспитание гуманного отношения к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102" y="480226"/>
            <a:ext cx="2492849" cy="20732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73" y="3127889"/>
            <a:ext cx="5310178" cy="353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2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928729"/>
            <a:ext cx="2781868" cy="1265831"/>
          </a:xfrm>
        </p:spPr>
        <p:txBody>
          <a:bodyPr/>
          <a:lstStyle/>
          <a:p>
            <a:r>
              <a:rPr lang="ru-RU" i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Задачи:</a:t>
            </a:r>
            <a:endParaRPr lang="ru-RU" i="1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систематизировать знания детей о домашних животных, их приспособленности к среде обитания, пользе для 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 </a:t>
            </a:r>
          </a:p>
          <a:p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детях гуманное отношение к «братьям нашим меньшим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</a:p>
          <a:p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проведения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39226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40732" y="-244879"/>
            <a:ext cx="12280710" cy="2933489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Каких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 можно назвать домашними и каковы их повадки?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688" y="1997501"/>
            <a:ext cx="7607870" cy="475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754" y="1782821"/>
            <a:ext cx="7657816" cy="4779796"/>
          </a:xfrm>
        </p:spPr>
      </p:pic>
      <p:sp>
        <p:nvSpPr>
          <p:cNvPr id="4" name="TextBox 3"/>
          <p:cNvSpPr txBox="1"/>
          <p:nvPr/>
        </p:nvSpPr>
        <p:spPr>
          <a:xfrm>
            <a:off x="404492" y="610911"/>
            <a:ext cx="114043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40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роль домашних животных в жизни людей?</a:t>
            </a:r>
          </a:p>
        </p:txBody>
      </p:sp>
    </p:spTree>
    <p:extLst>
      <p:ext uri="{BB962C8B-B14F-4D97-AF65-F5344CB8AC3E}">
        <p14:creationId xmlns:p14="http://schemas.microsoft.com/office/powerpoint/2010/main" val="216950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8" y="138374"/>
            <a:ext cx="6387153" cy="63871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631" y="138374"/>
            <a:ext cx="4788090" cy="63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58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951515"/>
            <a:ext cx="12192000" cy="1511491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ухаживать за домашними животными?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527" y="2071636"/>
            <a:ext cx="6370947" cy="4663533"/>
          </a:xfrm>
        </p:spPr>
      </p:pic>
    </p:spTree>
    <p:extLst>
      <p:ext uri="{BB962C8B-B14F-4D97-AF65-F5344CB8AC3E}">
        <p14:creationId xmlns:p14="http://schemas.microsoft.com/office/powerpoint/2010/main" val="116182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9240"/>
            <a:ext cx="12192000" cy="1293028"/>
          </a:xfrm>
        </p:spPr>
        <p:txBody>
          <a:bodyPr>
            <a:noAutofit/>
          </a:bodyPr>
          <a:lstStyle/>
          <a:p>
            <a:pPr algn="ctr"/>
            <a:r>
              <a:rPr lang="ru-RU" sz="8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8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480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73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Times New Roman</vt:lpstr>
      <vt:lpstr>Тема Office</vt:lpstr>
      <vt:lpstr>Человек и домашние животные</vt:lpstr>
      <vt:lpstr>Цель: Развитие представлений о животном мире и воспитание гуманного отношения к животным.</vt:lpstr>
      <vt:lpstr>Задачи:</vt:lpstr>
      <vt:lpstr>Каких животных можно назвать домашними и каковы их повадки?</vt:lpstr>
      <vt:lpstr>Презентация PowerPoint</vt:lpstr>
      <vt:lpstr>Презентация PowerPoint</vt:lpstr>
      <vt:lpstr>Как ухаживать за домашними животными?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и домашние животные.</dc:title>
  <dc:creator>1</dc:creator>
  <cp:lastModifiedBy>1</cp:lastModifiedBy>
  <cp:revision>14</cp:revision>
  <dcterms:created xsi:type="dcterms:W3CDTF">2015-12-11T03:03:48Z</dcterms:created>
  <dcterms:modified xsi:type="dcterms:W3CDTF">2015-12-18T02:51:14Z</dcterms:modified>
</cp:coreProperties>
</file>