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3917C6-728F-43ED-80F3-FDBD39F0F65B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EE4F3D4-232A-41E6-BF4E-A15BF8DD831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980728"/>
            <a:ext cx="4824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/>
              <a:t>Fgffgn</a:t>
            </a:r>
            <a:r>
              <a:rPr lang="en-US" sz="4800" dirty="0" smtClean="0"/>
              <a:t> </a:t>
            </a:r>
            <a:endParaRPr lang="en-US" sz="4800" b="1" i="1" dirty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Проблемный вопрос</a:t>
            </a:r>
            <a:endParaRPr lang="ru-RU" sz="48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539552" y="2348880"/>
            <a:ext cx="5400600" cy="244827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Название проекта</a:t>
            </a:r>
            <a:endParaRPr lang="ru-RU" sz="36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1027" name="Picture 3" descr="C:\Program Files (x86)\Microsoft Office\MEDIA\CAGCAT10\j021672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3308250"/>
            <a:ext cx="2195736" cy="2873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</TotalTime>
  <Words>5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6</dc:creator>
  <cp:lastModifiedBy>6</cp:lastModifiedBy>
  <cp:revision>3</cp:revision>
  <dcterms:created xsi:type="dcterms:W3CDTF">2015-10-29T05:31:03Z</dcterms:created>
  <dcterms:modified xsi:type="dcterms:W3CDTF">2015-10-29T05:54:43Z</dcterms:modified>
</cp:coreProperties>
</file>