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6A35D38-78D9-49DD-BDE7-919B2BEB5C7C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E776576D-638A-49B9-880C-13CD2FBB8014}" type="datetimeFigureOut">
              <a:rPr lang="ru-RU" smtClean="0"/>
              <a:t>28.02.2014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412776"/>
            <a:ext cx="6777318" cy="1731982"/>
          </a:xfrm>
        </p:spPr>
        <p:txBody>
          <a:bodyPr/>
          <a:lstStyle/>
          <a:p>
            <a:r>
              <a:rPr lang="ru-RU" dirty="0" smtClean="0"/>
              <a:t>Множество. Число элементов множества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642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332657"/>
            <a:ext cx="7745505" cy="579350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            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3600" b="1" dirty="0" smtClean="0"/>
              <a:t> </a:t>
            </a:r>
            <a:r>
              <a:rPr lang="en-US" sz="3600" b="1" dirty="0" smtClean="0"/>
              <a:t>Q</a:t>
            </a:r>
            <a:r>
              <a:rPr lang="ru-RU" sz="3600" b="1" dirty="0"/>
              <a:t>М</a:t>
            </a:r>
            <a:r>
              <a:rPr lang="en-US" sz="3600" b="1" dirty="0"/>
              <a:t>WR</a:t>
            </a:r>
            <a:r>
              <a:rPr lang="ru-RU" sz="3600" b="1" dirty="0"/>
              <a:t>Н</a:t>
            </a:r>
            <a:r>
              <a:rPr lang="en-US" sz="3600" b="1" dirty="0"/>
              <a:t>Y</a:t>
            </a:r>
            <a:r>
              <a:rPr lang="ru-RU" sz="3600" b="1" dirty="0"/>
              <a:t>О</a:t>
            </a:r>
            <a:r>
              <a:rPr lang="en-US" sz="3600" b="1" dirty="0"/>
              <a:t>U</a:t>
            </a:r>
            <a:r>
              <a:rPr lang="ru-RU" sz="3600" b="1" dirty="0"/>
              <a:t>Ж</a:t>
            </a:r>
            <a:r>
              <a:rPr lang="en-US" sz="3600" b="1" dirty="0"/>
              <a:t>I</a:t>
            </a:r>
            <a:r>
              <a:rPr lang="ru-RU" sz="3600" b="1" dirty="0"/>
              <a:t>Е</a:t>
            </a:r>
            <a:r>
              <a:rPr lang="en-US" sz="3600" b="1" dirty="0"/>
              <a:t>DS</a:t>
            </a:r>
            <a:r>
              <a:rPr lang="ru-RU" sz="3600" b="1" dirty="0"/>
              <a:t>Т</a:t>
            </a:r>
            <a:r>
              <a:rPr lang="en-US" sz="3600" b="1" dirty="0"/>
              <a:t>D</a:t>
            </a:r>
            <a:r>
              <a:rPr lang="ru-RU" sz="3600" b="1" dirty="0"/>
              <a:t>В</a:t>
            </a:r>
            <a:r>
              <a:rPr lang="en-US" sz="3600" b="1" dirty="0"/>
              <a:t>F</a:t>
            </a:r>
            <a:r>
              <a:rPr lang="ru-RU" sz="3600" b="1" dirty="0"/>
              <a:t>О</a:t>
            </a:r>
            <a:r>
              <a:rPr lang="en-US" sz="3600" b="1" dirty="0" smtClean="0"/>
              <a:t>GL</a:t>
            </a:r>
            <a:endParaRPr lang="ru-RU" sz="3600" b="1" dirty="0" smtClean="0"/>
          </a:p>
          <a:p>
            <a:pPr marL="0" indent="0">
              <a:buNone/>
            </a:pPr>
            <a:endParaRPr lang="ru-RU" sz="3600" b="1" dirty="0" smtClean="0"/>
          </a:p>
          <a:p>
            <a:pPr marL="0" indent="0" algn="ctr">
              <a:buNone/>
            </a:pPr>
            <a:r>
              <a:rPr lang="ru-RU" sz="3600" b="1" dirty="0" smtClean="0"/>
              <a:t>Ответ: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МНОЖЕСТВО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144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60648"/>
            <a:ext cx="7745505" cy="590465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Множество пальцев на одной руке?</a:t>
            </a:r>
          </a:p>
          <a:p>
            <a:pPr marL="0" indent="0">
              <a:buNone/>
            </a:pPr>
            <a:r>
              <a:rPr lang="ru-RU" sz="3600" dirty="0"/>
              <a:t> </a:t>
            </a:r>
            <a:r>
              <a:rPr lang="ru-RU" sz="3600" dirty="0" smtClean="0"/>
              <a:t>   5</a:t>
            </a:r>
          </a:p>
          <a:p>
            <a:pPr marL="0" indent="0">
              <a:buNone/>
            </a:pPr>
            <a:r>
              <a:rPr lang="ru-RU" sz="3600" dirty="0"/>
              <a:t>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Множество рук у человека?</a:t>
            </a:r>
          </a:p>
          <a:p>
            <a:pPr marL="0" indent="0">
              <a:buNone/>
            </a:pPr>
            <a:r>
              <a:rPr lang="ru-RU" sz="3600" dirty="0"/>
              <a:t>  </a:t>
            </a:r>
            <a:r>
              <a:rPr lang="ru-RU" sz="3600" dirty="0" smtClean="0"/>
              <a:t>  2</a:t>
            </a:r>
          </a:p>
          <a:p>
            <a:pPr marL="0" indent="0">
              <a:buNone/>
            </a:pPr>
            <a:r>
              <a:rPr lang="ru-RU" sz="3600" dirty="0" smtClean="0"/>
              <a:t>Множество львов в этом кабинете? </a:t>
            </a:r>
          </a:p>
          <a:p>
            <a:pPr marL="0" indent="0">
              <a:buNone/>
            </a:pPr>
            <a:r>
              <a:rPr lang="ru-RU" sz="3600" dirty="0"/>
              <a:t> </a:t>
            </a:r>
            <a:r>
              <a:rPr lang="ru-RU" sz="3600" dirty="0" smtClean="0"/>
              <a:t>   0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2086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-fotki.yandex.ru/get/5209/26063197.bd/0_88e09_5d5903d8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9161"/>
            <a:ext cx="4340962" cy="2789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renders-graphiques.fr/image/upload/normal/tigre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687" y="3051576"/>
            <a:ext cx="306324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0.liveinternet.ru/images/attach/b/2/0/106/106477_03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73" y="28453"/>
            <a:ext cx="2680692" cy="268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elfpix.ru/files/elfpix/imagecache/max/image/1/2010/01/25/lin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997873"/>
            <a:ext cx="1594519" cy="212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g1.liveinternet.ru/images/attach/c/2/64/251/64251071_02341320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18" y="4067994"/>
            <a:ext cx="3444974" cy="344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g0.liveinternet.ru/images/attach/c/5/88/577/88577130_large_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414" y="-30618"/>
            <a:ext cx="2502533" cy="279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mg-fotki.yandex.ru/get/4416/132373940.55/0_641d9_f964eb6_XL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447207"/>
            <a:ext cx="2833969" cy="350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85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dirty="0" smtClean="0"/>
              <a:t>Домашние животные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2" y="2722216"/>
            <a:ext cx="3657600" cy="326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</a:rPr>
              <a:t>Дикие животные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1157" y="2709740"/>
            <a:ext cx="4032448" cy="3600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8" descr="http://img0.liveinternet.ru/images/attach/b/2/0/106/106477_03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1384548" cy="138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46216"/>
            <a:ext cx="1417638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236" y="2826495"/>
            <a:ext cx="2616565" cy="1683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932445"/>
            <a:ext cx="1187375" cy="1326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358" y="2709740"/>
            <a:ext cx="1086544" cy="1442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76070"/>
            <a:ext cx="1674366" cy="1927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77826"/>
            <a:ext cx="1362398" cy="136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25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609600" y="4270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Множество, которое входит в состав другого множества, называется подмножеством. 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1403648" y="836712"/>
            <a:ext cx="1584176" cy="122413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803884" y="1052736"/>
            <a:ext cx="783704" cy="79208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2587588" y="5229200"/>
            <a:ext cx="2920516" cy="1152128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3131840" y="5445224"/>
            <a:ext cx="1512168" cy="720080"/>
          </a:xfrm>
          <a:prstGeom prst="flowChartProces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53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Можно </a:t>
            </a:r>
            <a:r>
              <a:rPr lang="ru-RU" sz="4000" dirty="0"/>
              <a:t>ли объединить в множество такие предметы как автомобиль и дерево? </a:t>
            </a:r>
          </a:p>
        </p:txBody>
      </p:sp>
      <p:pic>
        <p:nvPicPr>
          <p:cNvPr id="3074" name="Picture 2" descr="http://www.ecowiki.ru/images/thumb/a/a9/%D0%94%D0%B5%D1%80%D0%B5%D0%B2%D0%BE1.png/439px-%D0%94%D0%B5%D1%80%D0%B5%D0%B2%D0%B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76295"/>
            <a:ext cx="3851920" cy="5255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-fotki.yandex.ru/get/6109/36014149.76/0_6c74c_78d08b45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82" y="4509119"/>
            <a:ext cx="4668982" cy="190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8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800708"/>
            <a:ext cx="2304256" cy="14761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203848" y="548680"/>
            <a:ext cx="2160240" cy="2088232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решение 4"/>
          <p:cNvSpPr/>
          <p:nvPr/>
        </p:nvSpPr>
        <p:spPr>
          <a:xfrm>
            <a:off x="1691680" y="3124944"/>
            <a:ext cx="1728192" cy="1080120"/>
          </a:xfrm>
          <a:prstGeom prst="flowChartDecisi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рапеция 5"/>
          <p:cNvSpPr/>
          <p:nvPr/>
        </p:nvSpPr>
        <p:spPr>
          <a:xfrm>
            <a:off x="5868144" y="728700"/>
            <a:ext cx="2016224" cy="2124236"/>
          </a:xfrm>
          <a:prstGeom prst="trapezoi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естиугольник 6"/>
          <p:cNvSpPr/>
          <p:nvPr/>
        </p:nvSpPr>
        <p:spPr>
          <a:xfrm>
            <a:off x="4444128" y="3606583"/>
            <a:ext cx="1656184" cy="1512168"/>
          </a:xfrm>
          <a:prstGeom prst="hexag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708239" y="1063557"/>
            <a:ext cx="360040" cy="3600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613" y="1592796"/>
            <a:ext cx="38417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601" y="1221306"/>
            <a:ext cx="38417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Блок-схема: процесс 8"/>
          <p:cNvSpPr/>
          <p:nvPr/>
        </p:nvSpPr>
        <p:spPr>
          <a:xfrm>
            <a:off x="749909" y="4600611"/>
            <a:ext cx="1669197" cy="1512168"/>
          </a:xfrm>
          <a:prstGeom prst="flowChartProces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670" y="4883043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513" y="4966170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505" y="5362324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931" y="5362324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268" y="1243577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970" y="1055331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833" y="2347178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380" y="2151916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468" y="1634102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251" y="1796027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880" y="1696447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132" y="4205064"/>
            <a:ext cx="3841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596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672131">
            <a:off x="409984" y="2263972"/>
            <a:ext cx="7620000" cy="1143000"/>
          </a:xfrm>
        </p:spPr>
        <p:txBody>
          <a:bodyPr/>
          <a:lstStyle/>
          <a:p>
            <a:r>
              <a:rPr lang="ru-RU" sz="9600" b="1" dirty="0" smtClean="0">
                <a:solidFill>
                  <a:srgbClr val="0070C0"/>
                </a:solidFill>
                <a:latin typeface="+mn-lt"/>
              </a:rPr>
              <a:t>СПАСИБО ЗА ВНИМАНИЕ!</a:t>
            </a:r>
            <a:endParaRPr lang="ru-RU" sz="96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994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57</TotalTime>
  <Words>59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Соседство</vt:lpstr>
      <vt:lpstr>Множество. Число элементов множества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 Можно ли объединить в множество такие предметы как автомобиль и дерево? </vt:lpstr>
      <vt:lpstr>Презентация PowerPoint</vt:lpstr>
      <vt:lpstr>СПАСИБО ЗА ВНИМАНИЕ!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Множество. Число элементов множества</dc:title>
  <dc:creator>Оксана</dc:creator>
  <cp:lastModifiedBy>Оксана</cp:lastModifiedBy>
  <cp:revision>6</cp:revision>
  <dcterms:created xsi:type="dcterms:W3CDTF">2014-02-27T18:50:18Z</dcterms:created>
  <dcterms:modified xsi:type="dcterms:W3CDTF">2014-02-27T19:47:29Z</dcterms:modified>
</cp:coreProperties>
</file>