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22" autoAdjust="0"/>
    <p:restoredTop sz="94280" autoAdjust="0"/>
  </p:normalViewPr>
  <p:slideViewPr>
    <p:cSldViewPr>
      <p:cViewPr varScale="1">
        <p:scale>
          <a:sx n="75" d="100"/>
          <a:sy n="75" d="100"/>
        </p:scale>
        <p:origin x="-90" y="-79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3538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575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226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4768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862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46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8552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1595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3399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8858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839490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422004" y="0"/>
            <a:ext cx="66792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Министерство общего и профессионального образования</a:t>
            </a:r>
          </a:p>
          <a:p>
            <a:pPr algn="ctr"/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Свердловской области</a:t>
            </a:r>
          </a:p>
          <a:p>
            <a:pPr algn="ctr"/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государственное бюджетное образовательное учреждение</a:t>
            </a:r>
          </a:p>
          <a:p>
            <a:pPr algn="ctr"/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среднего профессионального образования</a:t>
            </a:r>
          </a:p>
          <a:p>
            <a:pPr algn="ctr"/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Свердловской области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«Северный педагогический колледж»</a:t>
            </a:r>
            <a:endParaRPr lang="ru-RU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880880" y="4365104"/>
            <a:ext cx="630794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0513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Исполнитель: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05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Коротков Н.С.,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05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студент 146 группы,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05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специальность 02.02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05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Преподавание 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05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начальных классах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00" y="2708920"/>
            <a:ext cx="5529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6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«РУССКАЯ МАТРЁШКА»</a:t>
            </a:r>
            <a:endParaRPr lang="ru-RU" sz="3600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8348" y="6267069"/>
            <a:ext cx="783804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Серов</a:t>
            </a:r>
          </a:p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</a:t>
            </a:r>
            <a:endParaRPr lang="ru-RU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0" name="Picture 6" descr="http://img0.liveinternet.ru/images/attach/c/11/117/491/117491686_1matreshkiXX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2868683" cy="4797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817698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7828" y="0"/>
            <a:ext cx="88070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интереса к истории и культуре русского народа, через образ традиционной народной игрушки-матрёшки</a:t>
            </a:r>
            <a:r>
              <a:rPr lang="ru-RU" sz="2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7828" y="1628800"/>
            <a:ext cx="90730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воспитанников:</a:t>
            </a:r>
          </a:p>
          <a:p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1)Познакомиться </a:t>
            </a:r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историей матрешки </a:t>
            </a:r>
          </a:p>
          <a:p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2) Развить представление о видах матрешек</a:t>
            </a:r>
          </a:p>
          <a:p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3) Оценить значимость национальных традиций и игрушек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5820" y="4509120"/>
            <a:ext cx="11423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Гипотеза </a:t>
            </a:r>
            <a:r>
              <a:rPr lang="ru-RU" sz="32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исследователей  </a:t>
            </a:r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проекте поможет дать нам </a:t>
            </a:r>
          </a:p>
          <a:p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новые знания о национальной культуре и </a:t>
            </a:r>
            <a:r>
              <a:rPr lang="ru-RU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обычаях</a:t>
            </a:r>
            <a:endParaRPr lang="ru-RU" sz="3200" dirty="0" smtClean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playcast.ru/uploads/2016/01/02/1663288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6860" y="188640"/>
            <a:ext cx="2194078" cy="279392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1/02/1663304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1325" y="0"/>
            <a:ext cx="6667500" cy="6667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37828" y="0"/>
            <a:ext cx="59749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Основополагающий</a:t>
            </a:r>
            <a:r>
              <a:rPr lang="ru-RU" sz="2000" b="1" dirty="0" smtClean="0"/>
              <a:t> </a:t>
            </a:r>
            <a:r>
              <a:rPr lang="ru-RU" sz="36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05980" y="1844824"/>
            <a:ext cx="449028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Кто она?</a:t>
            </a:r>
            <a:endParaRPr lang="ru-RU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5819" y="0"/>
            <a:ext cx="11423005" cy="4495800"/>
          </a:xfrm>
        </p:spPr>
        <p:txBody>
          <a:bodyPr/>
          <a:lstStyle/>
          <a:p>
            <a:pPr algn="just"/>
            <a:r>
              <a:rPr lang="ru-RU" sz="36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Уважаемые ребята, я предлагаю вам разделиться на группы , которым будет предложено два вопроса.</a:t>
            </a:r>
          </a:p>
          <a:p>
            <a:pPr algn="just"/>
            <a:r>
              <a:rPr lang="ru-RU" sz="36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Разделитесь так , чтобы вам было интересно искать информацию по заданной теме.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http://www.animated-gifs.eu/kids-indoor-toys/003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0596" y="2492896"/>
            <a:ext cx="4053830" cy="40538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AutoShape 4" descr="https://s7.hostingkartinok.com/uploads/images/2015/01/83c5572db0f6be07662fec85fc8de6f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https://s7.hostingkartinok.com/uploads/images/2015/01/83c5572db0f6be07662fec85fc8de6f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1" name="Picture 7" descr="C:\Users\никитос\Desktop\83c5572db0f6be07662fec85fc8de6f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8708" y="1268760"/>
            <a:ext cx="4081323" cy="62682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6198" y="0"/>
            <a:ext cx="341106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 вопрос:</a:t>
            </a:r>
            <a:endParaRPr lang="ru-RU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5820" y="1124744"/>
            <a:ext cx="7128792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Ребята, Вам предстоит ответить  </a:t>
            </a:r>
            <a:endParaRPr lang="ru-RU" sz="4000" dirty="0" smtClean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 интересный </a:t>
            </a: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вопрос. </a:t>
            </a:r>
          </a:p>
          <a:p>
            <a:pPr algn="just">
              <a:lnSpc>
                <a:spcPct val="90000"/>
              </a:lnSpc>
            </a:pPr>
            <a:endParaRPr lang="ru-RU" sz="4000" dirty="0" smtClean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Давайте подумаем, а </a:t>
            </a:r>
            <a:r>
              <a:rPr lang="ru-RU" sz="4000" b="1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000" b="1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 </a:t>
            </a:r>
            <a:endParaRPr lang="ru-RU" sz="4000" b="1" i="1" dirty="0" smtClean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4000" b="1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появилась Русская матрешка?  </a:t>
            </a:r>
            <a:endParaRPr lang="ru-RU" sz="4000" b="1" i="1" dirty="0" smtClean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6198" y="0"/>
            <a:ext cx="341106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вопрос:</a:t>
            </a:r>
            <a:endParaRPr lang="ru-RU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5820" y="1124744"/>
            <a:ext cx="7128792" cy="485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</a:t>
            </a: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 </a:t>
            </a: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Вам предстоит ответить </a:t>
            </a: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важный для жизни вопрос. </a:t>
            </a:r>
          </a:p>
          <a:p>
            <a:pPr algn="just">
              <a:lnSpc>
                <a:spcPct val="90000"/>
              </a:lnSpc>
            </a:pPr>
            <a:r>
              <a:rPr lang="ru-RU" sz="4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Вы думаете </a:t>
            </a:r>
          </a:p>
          <a:p>
            <a:pPr algn="just">
              <a:lnSpc>
                <a:spcPct val="90000"/>
              </a:lnSpc>
            </a:pPr>
            <a:r>
              <a:rPr lang="ru-RU" sz="4000" b="1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4000" b="1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применить полученные знания в жизни?</a:t>
            </a:r>
            <a:endParaRPr lang="ru-RU" sz="4000" b="1" i="1" dirty="0" smtClean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endParaRPr lang="ru-RU" sz="4000" dirty="0" smtClean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endParaRPr lang="ru-RU" sz="4000" b="1" i="1" dirty="0" smtClean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  <p:pic>
        <p:nvPicPr>
          <p:cNvPr id="33794" name="Picture 2" descr="http://www.playcast.ru/uploads/2016/01/02/1663303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8508" y="0"/>
            <a:ext cx="6667500" cy="66675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70606" y="2967335"/>
            <a:ext cx="864762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0280110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9532183_TF02801109_TF02801109" id="{1C06BAA0-3930-493B-AD60-9265984A33DD}" vid="{F056C7C8-BEFB-4DDF-85DC-215FA76949EE}"/>
    </a:ext>
  </a:extLst>
</a:theme>
</file>

<file path=ppt/theme/theme2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tf02801109</Template>
  <TotalTime>34</TotalTime>
  <Words>189</Words>
  <Application>Microsoft Office PowerPoint</Application>
  <PresentationFormat>Произвольный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tf02801109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USN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c400</dc:creator>
  <cp:lastModifiedBy>c400</cp:lastModifiedBy>
  <cp:revision>5</cp:revision>
  <dcterms:created xsi:type="dcterms:W3CDTF">2017-03-12T10:28:55Z</dcterms:created>
  <dcterms:modified xsi:type="dcterms:W3CDTF">2017-03-12T11:03:27Z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