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9C38C-A84A-4764-8401-F136F103294C}" type="datetimeFigureOut">
              <a:rPr lang="ru-RU" smtClean="0"/>
              <a:t>26.05.2016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DBDB1-749D-44A8-AD5B-BAE395F237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port_00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3643314"/>
            <a:ext cx="861582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Одной ногой </a:t>
            </a:r>
          </a:p>
          <a:p>
            <a:pPr algn="ctr"/>
            <a:r>
              <a:rPr lang="ru-RU" sz="6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в историю баскетбола</a:t>
            </a:r>
            <a:endParaRPr lang="ru-RU" sz="6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85720" y="1214422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Цель:</a:t>
            </a:r>
            <a:endParaRPr lang="ru-RU" sz="4400" b="1" u="sng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928802"/>
            <a:ext cx="57865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Познакомить детей </a:t>
            </a:r>
          </a:p>
          <a:p>
            <a:r>
              <a:rPr lang="ru-RU" sz="40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с историей баскетбола</a:t>
            </a:r>
            <a:endParaRPr lang="ru-RU" sz="4000" b="1" i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500042"/>
            <a:ext cx="7056740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</a:t>
            </a:r>
            <a:r>
              <a:rPr lang="ru-RU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</a:t>
            </a:r>
            <a:r>
              <a:rPr lang="ru-RU" sz="32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Задачи </a:t>
            </a:r>
            <a:r>
              <a:rPr lang="ru-RU" sz="24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: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 </a:t>
            </a:r>
          </a:p>
          <a:p>
            <a:endParaRPr lang="ru-RU" sz="2400" b="1" i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  <a:p>
            <a:pPr marL="457200" indent="-457200"/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1. Познакомить 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участников проекта с </a:t>
            </a:r>
            <a:endParaRPr lang="ru-RU" sz="2400" b="1" i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  <a:p>
            <a:pPr marL="457200" indent="-457200"/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</a:t>
            </a:r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       историей 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баскетбола. </a:t>
            </a:r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/>
            </a:r>
            <a:b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</a:br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2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. Развивать интерес к баскетболу. </a:t>
            </a:r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/>
            </a:r>
            <a:b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</a:br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3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. Воспитывать чувство товарищества </a:t>
            </a:r>
            <a:endParaRPr lang="ru-RU" sz="2400" b="1" i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  <a:p>
            <a:pPr marL="457200" indent="-457200"/>
            <a:r>
              <a:rPr lang="ru-RU" sz="2400" b="1" i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             в </a:t>
            </a:r>
            <a:r>
              <a:rPr lang="ru-RU" sz="2400" b="1" i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командной игре.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57158" y="642918"/>
            <a:ext cx="68162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Какие основные даты </a:t>
            </a:r>
          </a:p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                     и события были за </a:t>
            </a:r>
          </a:p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        историю баскетбола?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57158" y="1357298"/>
            <a:ext cx="71410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Какие известные баскетболисты </a:t>
            </a:r>
          </a:p>
          <a:p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                   сделали эту историю?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port_00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00034" y="4857760"/>
            <a:ext cx="71160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Corbel" pitchFamily="34" charset="0"/>
              </a:rPr>
              <a:t>Спасибо за внимание!</a:t>
            </a:r>
            <a:endParaRPr lang="ru-RU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Corbe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39</Words>
  <Application>Microsoft Office PowerPoint</Application>
  <PresentationFormat>Экран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Baby</dc:creator>
  <cp:lastModifiedBy>Baby</cp:lastModifiedBy>
  <cp:revision>3</cp:revision>
  <dcterms:created xsi:type="dcterms:W3CDTF">2016-05-26T09:24:48Z</dcterms:created>
  <dcterms:modified xsi:type="dcterms:W3CDTF">2016-05-26T09:46:46Z</dcterms:modified>
</cp:coreProperties>
</file>