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470025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Министерство общего и профессионального образования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образовательное учреждение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«Северный педагогический колледж»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143116"/>
            <a:ext cx="8072494" cy="1000132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Верю в Родины тайную </a:t>
            </a: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силу</a:t>
            </a:r>
          </a:p>
          <a:p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72132" y="4214818"/>
            <a:ext cx="3429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Исполнитель: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Фризен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Снежана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студентка 146 группы.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Специальность 44.02.02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«Преподавание в начальных классах»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57554" y="6143644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Серов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8794" y="2928934"/>
            <a:ext cx="635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 предназначен для детей 7-10 лет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вввв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3429000"/>
            <a:ext cx="4078279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29600" cy="542928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Цель воспитанников: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Участие в проекте для получения знаний о государственных символах и народах России.</a:t>
            </a: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Задачи воспитанников: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Получить полезную информацию о государственных символах и народах России.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Понять насколько важно знать о государственных символах и народах России.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Оценить важность различия государственных символов.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Гипотеза Воспитанников: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Если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примем участие в проекте, то мы сможем укрепить и развить знания о народах России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символах.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0496" y="2214554"/>
            <a:ext cx="46434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Основополагающий вопрос: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чём её сила?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571480"/>
            <a:ext cx="4286374" cy="5713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Проблемные вопросы: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1285860"/>
            <a:ext cx="8858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1) Как развить уважительное отношение к стране, в которой ты живешь?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3143248"/>
            <a:ext cx="36433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Пожалуйста, разделитесь на три команды. Попробуйте найти ответ на заданный вопрос.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ц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2571744"/>
            <a:ext cx="4667251" cy="3500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857232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2) Что нужно сделать, чтобы знать больше о народах России?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6182" y="2428868"/>
            <a:ext cx="4429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Разделитесь на команды. Попытайтесь ответить на этот вопрос.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epositphotos_57070725-Word-RUSSIA-over-Matrioshka-Nesting-dolls-Babushka.jpg"/>
          <p:cNvPicPr>
            <a:picLocks noChangeAspect="1"/>
          </p:cNvPicPr>
          <p:nvPr/>
        </p:nvPicPr>
        <p:blipFill>
          <a:blip r:embed="rId2" cstate="print"/>
          <a:srcRect t="24684" b="20253"/>
          <a:stretch>
            <a:fillRect/>
          </a:stretch>
        </p:blipFill>
        <p:spPr>
          <a:xfrm>
            <a:off x="214282" y="4000504"/>
            <a:ext cx="5643570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642918"/>
            <a:ext cx="8358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3) Кто был автором государственных символов Российской Федерации?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1714488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Разделитесь на 2 команды. Попытайтесь найти ответ на данный вопрос.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m2-tub-ru.yandex.net/i?id=dad9300a82bd75528e15ee41537b6de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3331840" cy="4714868"/>
          </a:xfrm>
          <a:prstGeom prst="rect">
            <a:avLst/>
          </a:prstGeom>
          <a:noFill/>
        </p:spPr>
      </p:pic>
      <p:pic>
        <p:nvPicPr>
          <p:cNvPr id="1028" name="Picture 4" descr="http://vdvsp.ru/pic/afisha/14715272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857496"/>
            <a:ext cx="3498645" cy="2333596"/>
          </a:xfrm>
          <a:prstGeom prst="rect">
            <a:avLst/>
          </a:prstGeom>
          <a:noFill/>
        </p:spPr>
      </p:pic>
      <p:pic>
        <p:nvPicPr>
          <p:cNvPr id="1030" name="Picture 6" descr="https://im3-tub-ru.yandex.net/i?id=38477a8af57ad66b49fc948385b67beb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4257991"/>
            <a:ext cx="1928826" cy="228758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786182" y="3071810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Флаг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3636" y="5429264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Герб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.jpg"/>
          <p:cNvPicPr>
            <a:picLocks noChangeAspect="1"/>
          </p:cNvPicPr>
          <p:nvPr/>
        </p:nvPicPr>
        <p:blipFill>
          <a:blip r:embed="rId2" cstate="print"/>
          <a:srcRect l="2344" r="1562"/>
          <a:stretch>
            <a:fillRect/>
          </a:stretch>
        </p:blipFill>
        <p:spPr>
          <a:xfrm>
            <a:off x="1428728" y="1428736"/>
            <a:ext cx="6215106" cy="4850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116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Министерство общего и профессионального образования Свердловской области государственное бюджетное профессиональное образовательное учреждение Свердловской области «Северный педагогический колледж»</vt:lpstr>
      <vt:lpstr>Слайд 2</vt:lpstr>
      <vt:lpstr>Слайд 3</vt:lpstr>
      <vt:lpstr> Проблемные вопросы: </vt:lpstr>
      <vt:lpstr>Слайд 5</vt:lpstr>
      <vt:lpstr>Слайд 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общего и профессионального образования Свердловской области государственное бюджетное профессиональное образовательное учреждение Свердловской области «Северный педагогический колледж»</dc:title>
  <dc:creator>User</dc:creator>
  <cp:lastModifiedBy>User</cp:lastModifiedBy>
  <cp:revision>11</cp:revision>
  <dcterms:created xsi:type="dcterms:W3CDTF">2017-03-10T04:01:34Z</dcterms:created>
  <dcterms:modified xsi:type="dcterms:W3CDTF">2017-03-10T17:37:42Z</dcterms:modified>
</cp:coreProperties>
</file>