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7" r:id="rId4"/>
    <p:sldId id="258" r:id="rId5"/>
    <p:sldId id="279" r:id="rId6"/>
    <p:sldId id="259" r:id="rId7"/>
    <p:sldId id="283" r:id="rId8"/>
    <p:sldId id="281" r:id="rId9"/>
    <p:sldId id="282" r:id="rId10"/>
    <p:sldId id="267" r:id="rId11"/>
    <p:sldId id="284" r:id="rId12"/>
    <p:sldId id="270" r:id="rId13"/>
    <p:sldId id="286" r:id="rId14"/>
    <p:sldId id="285" r:id="rId15"/>
    <p:sldId id="280" r:id="rId16"/>
    <p:sldId id="287" r:id="rId17"/>
    <p:sldId id="268" r:id="rId18"/>
    <p:sldId id="296" r:id="rId19"/>
    <p:sldId id="271" r:id="rId20"/>
    <p:sldId id="293" r:id="rId21"/>
    <p:sldId id="272" r:id="rId22"/>
    <p:sldId id="275" r:id="rId23"/>
    <p:sldId id="290" r:id="rId24"/>
    <p:sldId id="289" r:id="rId25"/>
    <p:sldId id="265" r:id="rId26"/>
    <p:sldId id="294" r:id="rId27"/>
    <p:sldId id="277" r:id="rId28"/>
    <p:sldId id="278" r:id="rId29"/>
    <p:sldId id="266" r:id="rId30"/>
    <p:sldId id="295" r:id="rId31"/>
    <p:sldId id="288" r:id="rId32"/>
    <p:sldId id="298" r:id="rId33"/>
    <p:sldId id="299" r:id="rId34"/>
    <p:sldId id="291" r:id="rId35"/>
    <p:sldId id="292" r:id="rId36"/>
    <p:sldId id="26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55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96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2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316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232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889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98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05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3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661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53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AB26A-56EE-413C-8493-65EB8484516F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4A061-B343-46D7-8C04-94C61757C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80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rminator-Muzyka-iz-fil_ma(muzbar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63888" y="3284984"/>
            <a:ext cx="676736" cy="67673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208823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Бронетанковая техника  ХХ века</a:t>
            </a:r>
            <a:endParaRPr lang="ru-RU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2304256"/>
          </a:xfrm>
          <a:blipFill>
            <a:blip r:embed="rId5"/>
            <a:stretch>
              <a:fillRect/>
            </a:stretch>
          </a:blipFill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436096" y="2564904"/>
            <a:ext cx="33829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Автор: 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 4 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«Б» 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</a:t>
            </a:r>
            <a:r>
              <a:rPr lang="ru-RU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МАОУ 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№14</a:t>
            </a:r>
            <a:b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Серов 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Свердловской обл.</a:t>
            </a:r>
            <a:b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Помаскин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Григорий</a:t>
            </a:r>
            <a:b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  <a:r>
              <a:rPr lang="ru-RU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b="1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Помаскин</a:t>
            </a:r>
            <a:r>
              <a:rPr lang="ru-R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Олег Николаевич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33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1"/>
      <p:bldP spid="3" grpId="1" uiExpand="1" build="p" animBg="1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1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71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58" t="36099" r="33010" b="31314"/>
          <a:stretch/>
        </p:blipFill>
        <p:spPr>
          <a:xfrm>
            <a:off x="0" y="836712"/>
            <a:ext cx="915742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7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3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99" t="14070" r="29533" b="23458"/>
          <a:stretch/>
        </p:blipFill>
        <p:spPr>
          <a:xfrm>
            <a:off x="0" y="692696"/>
            <a:ext cx="9144000" cy="572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3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74" t="25504" r="28808" b="32596"/>
          <a:stretch/>
        </p:blipFill>
        <p:spPr>
          <a:xfrm>
            <a:off x="0" y="1052736"/>
            <a:ext cx="913516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9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9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1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844824"/>
            <a:ext cx="6347048" cy="4281339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Цель проекта:</a:t>
            </a:r>
          </a:p>
          <a:p>
            <a:r>
              <a:rPr lang="ru-RU" sz="2800" b="1" dirty="0" smtClean="0"/>
              <a:t>Исследование бронетанковой техники 30 – 60 годов ХХ века при помощи компьютерной игры </a:t>
            </a:r>
            <a:r>
              <a:rPr lang="en-US" sz="2800" b="1" dirty="0" smtClean="0"/>
              <a:t>Word of tanks</a:t>
            </a:r>
            <a:endParaRPr lang="ru-RU" sz="2800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81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3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6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2" t="9087" r="20935" b="20800"/>
          <a:stretch/>
        </p:blipFill>
        <p:spPr>
          <a:xfrm>
            <a:off x="1846" y="404664"/>
            <a:ext cx="906413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6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7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6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Танковый музей в г. Верхняя Пышма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8066"/>
            <a:ext cx="9144000" cy="483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63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8066"/>
            <a:ext cx="9144000" cy="5436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08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3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58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83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339752" y="1844824"/>
            <a:ext cx="6347048" cy="4281339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Задачи проекта:</a:t>
            </a:r>
          </a:p>
          <a:p>
            <a:r>
              <a:rPr lang="ru-RU" sz="2800" b="1" dirty="0" smtClean="0"/>
              <a:t>Описать игру </a:t>
            </a:r>
            <a:r>
              <a:rPr lang="en-US" sz="2800" b="1" dirty="0" smtClean="0"/>
              <a:t>Word of tanks</a:t>
            </a:r>
          </a:p>
          <a:p>
            <a:r>
              <a:rPr lang="ru-RU" sz="2800" b="1" dirty="0" smtClean="0"/>
              <a:t>Рассмотреть историю развития танкостроения</a:t>
            </a:r>
          </a:p>
          <a:p>
            <a:r>
              <a:rPr lang="ru-RU" sz="2800" b="1" dirty="0" smtClean="0"/>
              <a:t>Выявить положительное влияние игры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071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6"/>
            <a:ext cx="9144000" cy="685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91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7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Мои документы\Танковый музей в Верхней Пышме\P10700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8"/>
          <a:stretch/>
        </p:blipFill>
        <p:spPr bwMode="auto">
          <a:xfrm>
            <a:off x="-1527" y="620688"/>
            <a:ext cx="9141522" cy="566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25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4"/>
          <a:stretch/>
        </p:blipFill>
        <p:spPr bwMode="auto">
          <a:xfrm>
            <a:off x="0" y="476672"/>
            <a:ext cx="9154228" cy="578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7129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7" t="25495" r="24850" b="19072"/>
          <a:stretch/>
        </p:blipFill>
        <p:spPr>
          <a:xfrm>
            <a:off x="1691680" y="554"/>
            <a:ext cx="5989675" cy="685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6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4" r="16916"/>
          <a:stretch/>
        </p:blipFill>
        <p:spPr>
          <a:xfrm>
            <a:off x="0" y="-22046"/>
            <a:ext cx="9108504" cy="688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3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1"/>
            <a:ext cx="8229600" cy="1368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67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340768"/>
            <a:ext cx="7200800" cy="374441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Объект исследования</a:t>
            </a:r>
          </a:p>
          <a:p>
            <a:pPr marL="0" indent="0">
              <a:buNone/>
            </a:pPr>
            <a:r>
              <a:rPr lang="ru-RU" b="1" dirty="0" smtClean="0"/>
              <a:t>Компьютерная игра </a:t>
            </a:r>
            <a:r>
              <a:rPr lang="en-US" b="1" dirty="0" smtClean="0"/>
              <a:t>World of Tanks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Предмет исследования</a:t>
            </a:r>
          </a:p>
          <a:p>
            <a:pPr marL="0" indent="0">
              <a:buNone/>
            </a:pPr>
            <a:r>
              <a:rPr lang="ru-RU" b="1" dirty="0" smtClean="0"/>
              <a:t>Бронетехника 30-х – 60-х годов ХХ века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Метод исследования</a:t>
            </a:r>
          </a:p>
          <a:p>
            <a:pPr marL="0" indent="0">
              <a:buNone/>
            </a:pPr>
            <a:r>
              <a:rPr lang="ru-RU" b="1" dirty="0" smtClean="0"/>
              <a:t>Наблюдение и сравнение реальных танков и их моделей </a:t>
            </a:r>
            <a:r>
              <a:rPr lang="ru-RU" b="1" smtClean="0"/>
              <a:t>в игре</a:t>
            </a: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28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3728" y="1772816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Гипотеза исследования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75656" y="2420888"/>
            <a:ext cx="7344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mtClean="0"/>
              <a:t>Покажем</a:t>
            </a:r>
            <a:r>
              <a:rPr lang="ru-RU" sz="3200" b="1" dirty="0" smtClean="0"/>
              <a:t>, что данная компьютерная </a:t>
            </a:r>
            <a:r>
              <a:rPr lang="ru-RU" sz="3200" b="1" smtClean="0"/>
              <a:t>игра </a:t>
            </a:r>
            <a:r>
              <a:rPr lang="en-US" sz="3200" b="1" dirty="0" smtClean="0"/>
              <a:t>Word of tanks </a:t>
            </a:r>
            <a:r>
              <a:rPr lang="ru-RU" sz="3200" b="1" dirty="0" smtClean="0"/>
              <a:t>вызывает интерес к реальной танковой технике и побуждает к изучению героической истории нашей страны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38103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74" y="-5306"/>
            <a:ext cx="9151074" cy="686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"/>
            <a:ext cx="9144000" cy="6857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82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63" t="19554" r="29440" b="26781"/>
          <a:stretch/>
        </p:blipFill>
        <p:spPr>
          <a:xfrm>
            <a:off x="0" y="836713"/>
            <a:ext cx="9153904" cy="522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9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82" t="13240" r="26822" b="27944"/>
          <a:stretch/>
        </p:blipFill>
        <p:spPr>
          <a:xfrm>
            <a:off x="0" y="1052736"/>
            <a:ext cx="910148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5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76" t="21880" r="29346" b="28941"/>
          <a:stretch/>
        </p:blipFill>
        <p:spPr>
          <a:xfrm>
            <a:off x="7137" y="1340768"/>
            <a:ext cx="919561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4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112</Words>
  <Application>Microsoft Office PowerPoint</Application>
  <PresentationFormat>Экран (4:3)</PresentationFormat>
  <Paragraphs>20</Paragraphs>
  <Slides>36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Бронетанковая техника  ХХ 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Танковый музей в г. Верхняя Пышма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Oleg Pomaskin</dc:creator>
  <cp:lastModifiedBy>Oleg Pomaskin</cp:lastModifiedBy>
  <cp:revision>82</cp:revision>
  <dcterms:created xsi:type="dcterms:W3CDTF">2014-09-23T10:42:53Z</dcterms:created>
  <dcterms:modified xsi:type="dcterms:W3CDTF">2015-02-24T09:33:23Z</dcterms:modified>
</cp:coreProperties>
</file>