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90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4308887" cy="2874969"/>
          </a:xfrm>
          <a:prstGeom prst="rect">
            <a:avLst/>
          </a:prstGeom>
          <a:noFill/>
        </p:spPr>
      </p:pic>
      <p:pic>
        <p:nvPicPr>
          <p:cNvPr id="1027" name="Picture 3" descr="C:\Users\User\Desktop\pism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000372"/>
            <a:ext cx="3452820" cy="34528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letterbaty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7"/>
            <a:ext cx="4462670" cy="3286148"/>
          </a:xfrm>
          <a:prstGeom prst="rect">
            <a:avLst/>
          </a:prstGeom>
          <a:noFill/>
        </p:spPr>
      </p:pic>
      <p:pic>
        <p:nvPicPr>
          <p:cNvPr id="2051" name="Picture 3" descr="C:\Users\User\Desktop\85112024_large_43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6224" y="3109274"/>
            <a:ext cx="5307776" cy="3748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klinop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14291"/>
            <a:ext cx="4786346" cy="4786346"/>
          </a:xfrm>
          <a:prstGeom prst="rect">
            <a:avLst/>
          </a:prstGeom>
          <a:noFill/>
        </p:spPr>
      </p:pic>
      <p:pic>
        <p:nvPicPr>
          <p:cNvPr id="3076" name="Picture 4" descr="C:\Users\User\Desktop\img_3707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9821" y="0"/>
            <a:ext cx="449417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User\Desktop\0016-017-Praroditelem-knigi-byl-svito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3" y="3915324"/>
            <a:ext cx="6786578" cy="2942676"/>
          </a:xfrm>
          <a:prstGeom prst="rect">
            <a:avLst/>
          </a:prstGeom>
          <a:noFill/>
        </p:spPr>
      </p:pic>
      <p:pic>
        <p:nvPicPr>
          <p:cNvPr id="4100" name="Picture 4" descr="C:\Users\User\Desktop\veles-k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258050" cy="389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856c303ea70936aab380ce11923e7b1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24550" cy="4238625"/>
          </a:xfrm>
          <a:prstGeom prst="rect">
            <a:avLst/>
          </a:prstGeom>
          <a:noFill/>
        </p:spPr>
      </p:pic>
      <p:pic>
        <p:nvPicPr>
          <p:cNvPr id="5123" name="Picture 3" descr="C:\Users\User\Desktop\376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2174" y="3857629"/>
            <a:ext cx="5331826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</cp:revision>
  <dcterms:created xsi:type="dcterms:W3CDTF">2014-11-07T13:57:07Z</dcterms:created>
  <dcterms:modified xsi:type="dcterms:W3CDTF">2014-11-07T14:30:36Z</dcterms:modified>
</cp:coreProperties>
</file>