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bubbl.us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file:///I:\&#1048;&#1053;&#1060;.PN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60648"/>
            <a:ext cx="64624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Министерство общего и профессионального образования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государственное бюджетное образовательное учреждение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среднего профессионального образования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«Северный педагогический колледж»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40025" y="2791339"/>
            <a:ext cx="738970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Электронное портфолио педагога</a:t>
            </a:r>
          </a:p>
          <a:p>
            <a:pPr algn="ctr"/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endParaRPr lang="ru-RU" sz="2800" b="1" dirty="0"/>
          </a:p>
          <a:p>
            <a:pPr algn="ctr"/>
            <a:r>
              <a:rPr lang="ru-RU" sz="2400" b="1" dirty="0" smtClean="0"/>
              <a:t>Разработчик: </a:t>
            </a:r>
            <a:r>
              <a:rPr lang="ru-RU" sz="2400" dirty="0" smtClean="0"/>
              <a:t>Кропотина Ирина Сергеевна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015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628800"/>
            <a:ext cx="662473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</a:t>
            </a:r>
          </a:p>
          <a:p>
            <a:pPr algn="ctr"/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Внимание!</a:t>
            </a:r>
            <a:endParaRPr lang="ru-RU" sz="7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78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066215" cy="4691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5648628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9687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336704" cy="36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436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4523"/>
            <a:ext cx="8843945" cy="3170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2174" y="836712"/>
            <a:ext cx="549862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Мои достижения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563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28008"/>
            <a:ext cx="7200800" cy="6129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15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3"/>
            <a:ext cx="6264696" cy="55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1870" y="188640"/>
            <a:ext cx="806021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Компьютер – это система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230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276873"/>
            <a:ext cx="9036496" cy="229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025" y="836712"/>
            <a:ext cx="61574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Полезные ссылки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822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61" y="1413020"/>
            <a:ext cx="8792565" cy="4435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01936" y="404664"/>
            <a:ext cx="40975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Интеллект карты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119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дминистратор\Desktop\ИНФ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60346" cy="470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9352" y="332656"/>
            <a:ext cx="4121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животные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28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</TotalTime>
  <Words>44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Дмитрий Каленюк</cp:lastModifiedBy>
  <cp:revision>6</cp:revision>
  <dcterms:created xsi:type="dcterms:W3CDTF">2015-05-08T03:41:44Z</dcterms:created>
  <dcterms:modified xsi:type="dcterms:W3CDTF">2015-05-08T04:46:28Z</dcterms:modified>
</cp:coreProperties>
</file>