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3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3200400"/>
            <a:ext cx="3600400" cy="274888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Разработчик: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Тихонова Ю.В.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Студентка: 348 группы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050148 «Педагогика дополнительного образования»</a:t>
            </a:r>
          </a:p>
          <a:p>
            <a:pPr algn="l"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l">
              <a:spcBef>
                <a:spcPts val="0"/>
              </a:spcBef>
            </a:pPr>
            <a:r>
              <a:rPr lang="ru-RU" sz="19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Махова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В.Ю.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Зачетная работа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Аппликация «Ёлочка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 из гофрированных цепочек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0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общего и профессионального образования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профессионального образования Свердловской области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«Северный педагогический колледж»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5996226"/>
            <a:ext cx="16716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Серов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ог\Desktop\елка\DSCN0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80112" cy="4185557"/>
          </a:xfrm>
          <a:prstGeom prst="rect">
            <a:avLst/>
          </a:prstGeom>
          <a:noFill/>
        </p:spPr>
      </p:pic>
      <p:pic>
        <p:nvPicPr>
          <p:cNvPr id="3074" name="Picture 2" descr="C:\Users\ог\Desktop\елка\DSCN0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6519" y="2276872"/>
            <a:ext cx="6107481" cy="4581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 descr="C:\Users\ог\Desktop\елка\DSCN0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32656"/>
            <a:ext cx="4683567" cy="6244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Гофрированная бумага простая Бумага гофрированная простая Зелёная, цена 49ру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017" y="548680"/>
            <a:ext cx="8661098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Необходимый материал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ог\Desktop\елка\DSCN0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321" y="1325003"/>
            <a:ext cx="7103986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г\Desktop\елка\DSCN0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8477250" cy="40449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 изготовления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ог\Desktop\елка\DSCN0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8462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 descr="C:\Users\ог\Desktop\елка\DSCN04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4398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ог\Desktop\елка\DSCN04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391525" cy="47799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 descr="C:\Users\ог\Desktop\елка\DSCN0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7056784" cy="5293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 descr="C:\Users\ог\Desktop\елка\DSCN0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7491885" cy="5619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46</TotalTime>
  <Words>36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Зачетная работа  Аппликация «Ёлочка» из гофрированных цепочек</vt:lpstr>
      <vt:lpstr>Слайд 2</vt:lpstr>
      <vt:lpstr>Необходимый материал</vt:lpstr>
      <vt:lpstr>Технология изготовления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Зачетная работа  «Ёлочка» из гофрированных цепочек</dc:title>
  <dc:creator>Юлия Тихонова</dc:creator>
  <cp:lastModifiedBy>ог</cp:lastModifiedBy>
  <cp:revision>6</cp:revision>
  <dcterms:created xsi:type="dcterms:W3CDTF">2014-12-17T13:38:23Z</dcterms:created>
  <dcterms:modified xsi:type="dcterms:W3CDTF">2014-12-17T14:52:50Z</dcterms:modified>
</cp:coreProperties>
</file>