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9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123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638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1204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140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82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789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472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146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9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798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1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579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21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29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139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758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03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013" y="179654"/>
            <a:ext cx="11846256" cy="107594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Человек </a:t>
            </a:r>
            <a:r>
              <a:rPr lang="ru-RU" sz="4000" dirty="0">
                <a:latin typeface="Arial Black" panose="020B0A04020102020204" pitchFamily="34" charset="0"/>
              </a:rPr>
              <a:t>и домашние </a:t>
            </a:r>
            <a:r>
              <a:rPr lang="ru-RU" sz="4000" dirty="0" smtClean="0">
                <a:latin typeface="Arial Black" panose="020B0A04020102020204" pitchFamily="34" charset="0"/>
              </a:rPr>
              <a:t>животные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44" y="1255594"/>
            <a:ext cx="8807355" cy="549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9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696" y="122829"/>
            <a:ext cx="10233546" cy="3889614"/>
          </a:xfrm>
        </p:spPr>
        <p:txBody>
          <a:bodyPr>
            <a:normAutofit/>
          </a:bodyPr>
          <a:lstStyle/>
          <a:p>
            <a:pPr algn="l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о животном мире и воспитание гуманного отношения к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животным.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823" y="3005061"/>
            <a:ext cx="5567149" cy="37077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58" y="527315"/>
            <a:ext cx="2492849" cy="207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2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928729"/>
            <a:ext cx="2781868" cy="1265831"/>
          </a:xfrm>
        </p:spPr>
        <p:txBody>
          <a:bodyPr/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Задачи: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систематизировать знания детей о домашних животных, их приспособленности к среде обитания, пользе для 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 </a:t>
            </a:r>
          </a:p>
          <a:p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детях гуманное отношение к «братьям нашим меньшим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 </a:t>
            </a:r>
          </a:p>
          <a:p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проведения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339226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94732" y="-326766"/>
            <a:ext cx="12280710" cy="2933489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 можно назвать домашними и каковы их повадки?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688" y="1997501"/>
            <a:ext cx="7607870" cy="475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2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754" y="1782821"/>
            <a:ext cx="7657816" cy="4779796"/>
          </a:xfrm>
        </p:spPr>
      </p:pic>
      <p:sp>
        <p:nvSpPr>
          <p:cNvPr id="4" name="TextBox 3"/>
          <p:cNvSpPr txBox="1"/>
          <p:nvPr/>
        </p:nvSpPr>
        <p:spPr>
          <a:xfrm>
            <a:off x="589676" y="1074935"/>
            <a:ext cx="114043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роль домашних животных в жизни людей?</a:t>
            </a:r>
          </a:p>
        </p:txBody>
      </p:sp>
    </p:spTree>
    <p:extLst>
      <p:ext uri="{BB962C8B-B14F-4D97-AF65-F5344CB8AC3E}">
        <p14:creationId xmlns:p14="http://schemas.microsoft.com/office/powerpoint/2010/main" val="216950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8" y="138374"/>
            <a:ext cx="6387153" cy="63871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631" y="138374"/>
            <a:ext cx="4788090" cy="638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58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641" y="951515"/>
            <a:ext cx="11532359" cy="1511491"/>
          </a:xfrm>
        </p:spPr>
        <p:txBody>
          <a:bodyPr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ухаживать за домашними животными?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463006"/>
            <a:ext cx="4762500" cy="3486150"/>
          </a:xfrm>
        </p:spPr>
      </p:pic>
    </p:spTree>
    <p:extLst>
      <p:ext uri="{BB962C8B-B14F-4D97-AF65-F5344CB8AC3E}">
        <p14:creationId xmlns:p14="http://schemas.microsoft.com/office/powerpoint/2010/main" val="1161824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9240"/>
            <a:ext cx="12192000" cy="1293028"/>
          </a:xfrm>
        </p:spPr>
        <p:txBody>
          <a:bodyPr>
            <a:noAutofit/>
          </a:bodyPr>
          <a:lstStyle/>
          <a:p>
            <a:pPr algn="ctr"/>
            <a:r>
              <a:rPr lang="ru-RU" sz="60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i="1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480186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135</TotalTime>
  <Words>73</Words>
  <Application>Microsoft Office PowerPoint</Application>
  <PresentationFormat>Широкоэкранный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Century Gothic</vt:lpstr>
      <vt:lpstr>Times New Roman</vt:lpstr>
      <vt:lpstr>След самолета</vt:lpstr>
      <vt:lpstr>Человек и домашние животные</vt:lpstr>
      <vt:lpstr>Цель: Развитие представлений о животном мире и воспитание гуманного отношения к животным.</vt:lpstr>
      <vt:lpstr>Задачи:</vt:lpstr>
      <vt:lpstr>Каких животных можно назвать домашними и каковы их повадки?</vt:lpstr>
      <vt:lpstr>Презентация PowerPoint</vt:lpstr>
      <vt:lpstr>Презентация PowerPoint</vt:lpstr>
      <vt:lpstr>Как ухаживать за домашними животными?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Человек и домашние животные.</dc:title>
  <dc:creator>1</dc:creator>
  <cp:lastModifiedBy>1</cp:lastModifiedBy>
  <cp:revision>9</cp:revision>
  <dcterms:created xsi:type="dcterms:W3CDTF">2015-12-11T03:03:48Z</dcterms:created>
  <dcterms:modified xsi:type="dcterms:W3CDTF">2015-12-18T02:37:49Z</dcterms:modified>
</cp:coreProperties>
</file>