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0" y="1214422"/>
            <a:ext cx="60722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Авоыпдловып</a:t>
            </a:r>
            <a:r>
              <a:rPr lang="ru-RU" dirty="0" smtClean="0"/>
              <a:t>» не менее 36-шрифт. Заголовки еще больше.</a:t>
            </a:r>
          </a:p>
          <a:p>
            <a:r>
              <a:rPr lang="ru-RU" dirty="0" smtClean="0"/>
              <a:t>Не перегружать слайды </a:t>
            </a:r>
            <a:r>
              <a:rPr lang="ru-RU" dirty="0" err="1" smtClean="0"/>
              <a:t>текстово</a:t>
            </a:r>
            <a:r>
              <a:rPr lang="ru-RU" dirty="0" smtClean="0"/>
              <a:t> </a:t>
            </a:r>
            <a:r>
              <a:rPr lang="ru-RU" dirty="0" err="1" smtClean="0"/>
              <a:t>информацией.никто</a:t>
            </a:r>
            <a:r>
              <a:rPr lang="ru-RU" dirty="0" smtClean="0"/>
              <a:t> его читать не </a:t>
            </a:r>
            <a:r>
              <a:rPr lang="ru-RU" dirty="0" err="1" smtClean="0"/>
              <a:t>будет.минимум</a:t>
            </a:r>
            <a:r>
              <a:rPr lang="ru-RU" dirty="0" smtClean="0"/>
              <a:t> информации. Основные предложения проговаривать будем. Т.е я рассказываю информацию а в презент </a:t>
            </a:r>
            <a:r>
              <a:rPr lang="ru-RU" dirty="0" err="1" smtClean="0"/>
              <a:t>показываю-дополнит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Копировть</a:t>
            </a:r>
            <a:r>
              <a:rPr lang="ru-RU" dirty="0" smtClean="0"/>
              <a:t> шрифт из </a:t>
            </a:r>
            <a:r>
              <a:rPr lang="ru-RU" dirty="0" err="1" smtClean="0"/>
              <a:t>ворда</a:t>
            </a:r>
            <a:r>
              <a:rPr lang="ru-RU" dirty="0" smtClean="0"/>
              <a:t>. Формат фона. Варианты текстур.</a:t>
            </a:r>
          </a:p>
          <a:p>
            <a:r>
              <a:rPr lang="ru-RU" dirty="0" err="1" smtClean="0"/>
              <a:t>Фаил</a:t>
            </a:r>
            <a:r>
              <a:rPr lang="ru-RU" dirty="0" smtClean="0"/>
              <a:t> сохранить как.. Презентация </a:t>
            </a:r>
            <a:r>
              <a:rPr lang="ru-RU" dirty="0" err="1" smtClean="0"/>
              <a:t>паур</a:t>
            </a:r>
            <a:r>
              <a:rPr lang="ru-RU" dirty="0" smtClean="0"/>
              <a:t> </a:t>
            </a:r>
            <a:r>
              <a:rPr lang="ru-RU" dirty="0" err="1" smtClean="0"/>
              <a:t>поинт</a:t>
            </a:r>
            <a:r>
              <a:rPr lang="ru-RU" dirty="0" smtClean="0"/>
              <a:t> либо </a:t>
            </a:r>
            <a:r>
              <a:rPr lang="ru-RU" dirty="0" err="1" smtClean="0"/>
              <a:t>фаил</a:t>
            </a:r>
            <a:r>
              <a:rPr lang="ru-RU" smtClean="0"/>
              <a:t> сохранить.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285852" y="4286256"/>
            <a:ext cx="3267075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рпопорпорп</a:t>
            </a:r>
            <a:endParaRPr lang="ru-RU" sz="3600" kern="10" spc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</TotalTime>
  <Words>59</Words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Открытая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Босс сидит!</dc:creator>
  <cp:lastModifiedBy>Босс сидит!</cp:lastModifiedBy>
  <cp:revision>5</cp:revision>
  <dcterms:created xsi:type="dcterms:W3CDTF">2015-10-29T05:32:30Z</dcterms:created>
  <dcterms:modified xsi:type="dcterms:W3CDTF">2015-10-29T06:15:17Z</dcterms:modified>
</cp:coreProperties>
</file>