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7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78" r:id="rId14"/>
    <p:sldId id="269" r:id="rId15"/>
    <p:sldId id="276" r:id="rId16"/>
    <p:sldId id="279" r:id="rId17"/>
    <p:sldId id="270" r:id="rId18"/>
    <p:sldId id="272" r:id="rId19"/>
    <p:sldId id="275" r:id="rId20"/>
    <p:sldId id="27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B0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6544" autoAdjust="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4E438-5828-4DCF-80D3-643FAEA78335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E825E-0FC1-443C-B465-AEAC3FE46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B3329-B7B3-45BD-9F44-2ED8B0A1F552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21FF6-18C5-4E7D-8DAD-0115BBD84F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5A5AE-E3D6-4794-9E46-3D86EF282065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ECFE2-4AA8-4CCD-8B1F-A1ECACFA5B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11F8A-C391-4511-B916-FC3E512B69DE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930DF-4783-4390-88A3-5E1502069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CDFA7-03BB-44D6-BDF2-C9FFC1E90C4A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F084B-70EE-42AE-8C28-0A636B8DB1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1DFFA-8C40-4022-B6A2-E48159CFC583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C596B-87FF-4803-9E65-96997A5778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BB621-58D7-450D-9C70-8A6BABE7883C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3EF9D-56F7-4A74-AD71-26D647014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2F20E-A94E-46DC-8F0E-C330F4122287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E4B28-E16F-4843-B0BD-D7662D1015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A87FD-C72B-4334-82F4-C2AF5CBC1616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104EF-3731-4B1A-956E-3EF11EDF2F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E8BD-0C44-4443-8258-BE8DA97F03DC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7BFC9-49E3-41D1-B404-EEBBB6C6EA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A12A3-39AF-4F9D-A051-70B2390EA6DB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6C0DD-DDC2-4F37-92F6-4C6A18D30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DA76D8-197F-43B1-9356-67832E73F11D}" type="datetimeFigureOut">
              <a:rPr lang="ru-RU"/>
              <a:pPr>
                <a:defRPr/>
              </a:pPr>
              <a:t>15.04.2015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289519-F35A-4528-B29E-125FC3F9D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7" r:id="rId2"/>
    <p:sldLayoutId id="2147483739" r:id="rId3"/>
    <p:sldLayoutId id="2147483736" r:id="rId4"/>
    <p:sldLayoutId id="2147483735" r:id="rId5"/>
    <p:sldLayoutId id="2147483734" r:id="rId6"/>
    <p:sldLayoutId id="2147483733" r:id="rId7"/>
    <p:sldLayoutId id="2147483732" r:id="rId8"/>
    <p:sldLayoutId id="2147483740" r:id="rId9"/>
    <p:sldLayoutId id="2147483731" r:id="rId10"/>
    <p:sldLayoutId id="2147483730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1047" y="962003"/>
            <a:ext cx="7772400" cy="14700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Министерство  общего и профессионального образования</a:t>
            </a:r>
            <a:br>
              <a:rPr lang="ru-RU" sz="16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  <a:br>
              <a:rPr lang="ru-RU" sz="16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Государственное бюджетное образовательное учреждение </a:t>
            </a:r>
            <a:br>
              <a:rPr lang="ru-RU" sz="16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среднего профессионального образования</a:t>
            </a:r>
            <a:br>
              <a:rPr lang="ru-RU" sz="16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Свердловской области «Северный педагогический колледж»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85938"/>
            <a:ext cx="6986588" cy="4357687"/>
          </a:xfrm>
        </p:spPr>
        <p:txBody>
          <a:bodyPr>
            <a:normAutofit fontScale="25000" lnSpcReduction="20000"/>
          </a:bodyPr>
          <a:lstStyle/>
          <a:p>
            <a:pPr marR="0">
              <a:lnSpc>
                <a:spcPct val="80000"/>
              </a:lnSpc>
              <a:spcBef>
                <a:spcPct val="0"/>
              </a:spcBef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marR="0">
              <a:lnSpc>
                <a:spcPct val="80000"/>
              </a:lnSpc>
              <a:spcBef>
                <a:spcPct val="0"/>
              </a:spcBef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ctr">
              <a:lnSpc>
                <a:spcPct val="80000"/>
              </a:lnSpc>
              <a:spcBef>
                <a:spcPct val="0"/>
              </a:spcBef>
            </a:pP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>
              <a:lnSpc>
                <a:spcPct val="80000"/>
              </a:lnSpc>
              <a:spcBef>
                <a:spcPct val="0"/>
              </a:spcBef>
            </a:pP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>
              <a:lnSpc>
                <a:spcPct val="80000"/>
              </a:lnSpc>
              <a:spcBef>
                <a:spcPct val="0"/>
              </a:spcBef>
            </a:pP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>
              <a:lnSpc>
                <a:spcPct val="80000"/>
              </a:lnSpc>
              <a:spcBef>
                <a:spcPct val="0"/>
              </a:spcBef>
            </a:pPr>
            <a:r>
              <a:rPr lang="ru-RU" sz="1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Графический редактор </a:t>
            </a:r>
            <a:r>
              <a:rPr lang="en-US" sz="1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Paint</a:t>
            </a:r>
            <a:endParaRPr lang="ru-RU" sz="14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just">
              <a:lnSpc>
                <a:spcPct val="80000"/>
              </a:lnSpc>
              <a:spcBef>
                <a:spcPct val="0"/>
              </a:spcBef>
            </a:pP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just">
              <a:lnSpc>
                <a:spcPct val="80000"/>
              </a:lnSpc>
              <a:spcBef>
                <a:spcPct val="0"/>
              </a:spcBef>
            </a:pPr>
            <a:endParaRPr lang="ru-RU" sz="33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just">
              <a:lnSpc>
                <a:spcPct val="80000"/>
              </a:lnSpc>
              <a:spcBef>
                <a:spcPct val="0"/>
              </a:spcBef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</a:t>
            </a:r>
          </a:p>
          <a:p>
            <a:pPr marR="0" algn="just">
              <a:lnSpc>
                <a:spcPct val="80000"/>
              </a:lnSpc>
              <a:spcBef>
                <a:spcPct val="0"/>
              </a:spcBef>
            </a:pPr>
            <a:endParaRPr lang="ru-RU" sz="15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  <a:spcBef>
                <a:spcPct val="0"/>
              </a:spcBef>
            </a:pP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120000"/>
              </a:lnSpc>
              <a:spcBef>
                <a:spcPct val="0"/>
              </a:spcBef>
            </a:pP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</a:t>
            </a:r>
          </a:p>
          <a:p>
            <a:pPr marR="0" algn="l">
              <a:lnSpc>
                <a:spcPct val="120000"/>
              </a:lnSpc>
              <a:spcBef>
                <a:spcPct val="0"/>
              </a:spcBef>
            </a:pPr>
            <a:endParaRPr lang="ru-RU" sz="3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120000"/>
              </a:lnSpc>
              <a:spcBef>
                <a:spcPct val="0"/>
              </a:spcBef>
            </a:pP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ru-RU" sz="5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Исполнитель:</a:t>
            </a:r>
          </a:p>
          <a:p>
            <a:pPr marR="0" algn="just">
              <a:lnSpc>
                <a:spcPct val="120000"/>
              </a:lnSpc>
              <a:spcBef>
                <a:spcPct val="0"/>
              </a:spcBef>
            </a:pPr>
            <a:r>
              <a:rPr lang="ru-RU" sz="5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Марков А.И, Рылов Д.А</a:t>
            </a:r>
          </a:p>
          <a:p>
            <a:pPr marR="0" algn="just">
              <a:lnSpc>
                <a:spcPct val="120000"/>
              </a:lnSpc>
              <a:spcBef>
                <a:spcPct val="0"/>
              </a:spcBef>
            </a:pPr>
            <a:r>
              <a:rPr lang="ru-RU" sz="5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Ученики 2 г класса </a:t>
            </a:r>
          </a:p>
          <a:p>
            <a:pPr marR="0" algn="just">
              <a:lnSpc>
                <a:spcPct val="120000"/>
              </a:lnSpc>
              <a:spcBef>
                <a:spcPct val="0"/>
              </a:spcBef>
            </a:pPr>
            <a:r>
              <a:rPr lang="ru-RU" sz="5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Руководитель:</a:t>
            </a:r>
          </a:p>
          <a:p>
            <a:pPr marR="0" algn="just">
              <a:lnSpc>
                <a:spcPct val="120000"/>
              </a:lnSpc>
              <a:spcBef>
                <a:spcPct val="0"/>
              </a:spcBef>
            </a:pPr>
            <a:r>
              <a:rPr lang="ru-RU" sz="5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Юсупова Юлия Вячеславовна</a:t>
            </a:r>
          </a:p>
          <a:p>
            <a:pPr marR="0" algn="just">
              <a:lnSpc>
                <a:spcPct val="120000"/>
              </a:lnSpc>
              <a:spcBef>
                <a:spcPct val="0"/>
              </a:spcBef>
            </a:pPr>
            <a:r>
              <a:rPr lang="ru-RU" sz="5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</a:t>
            </a:r>
            <a:r>
              <a:rPr lang="ru-RU" sz="5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Студнетка</a:t>
            </a:r>
            <a:r>
              <a:rPr lang="ru-RU" sz="5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246 группы</a:t>
            </a:r>
          </a:p>
          <a:p>
            <a:pPr marR="0" algn="just">
              <a:lnSpc>
                <a:spcPct val="120000"/>
              </a:lnSpc>
              <a:spcBef>
                <a:spcPct val="0"/>
              </a:spcBef>
            </a:pPr>
            <a:r>
              <a:rPr lang="ru-RU" sz="5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Специальность: 02.44.44</a:t>
            </a:r>
          </a:p>
          <a:p>
            <a:pPr marR="0" algn="just">
              <a:lnSpc>
                <a:spcPct val="120000"/>
              </a:lnSpc>
              <a:spcBef>
                <a:spcPct val="0"/>
              </a:spcBef>
            </a:pPr>
            <a:r>
              <a:rPr lang="ru-RU" sz="5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Преподавание в начальных классах</a:t>
            </a:r>
          </a:p>
          <a:p>
            <a:pPr marR="0" algn="just">
              <a:lnSpc>
                <a:spcPct val="80000"/>
              </a:lnSpc>
            </a:pPr>
            <a:endParaRPr lang="ru-RU" sz="5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</a:pPr>
            <a:endParaRPr lang="ru-RU" sz="3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>
              <a:lnSpc>
                <a:spcPct val="80000"/>
              </a:lnSpc>
            </a:pPr>
            <a:endParaRPr lang="ru-RU" sz="3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>
              <a:lnSpc>
                <a:spcPct val="80000"/>
              </a:lnSpc>
            </a:pPr>
            <a:endParaRPr lang="ru-RU" sz="37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>
              <a:lnSpc>
                <a:spcPct val="80000"/>
              </a:lnSpc>
            </a:pPr>
            <a:endParaRPr lang="ru-RU" sz="37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ctr">
              <a:lnSpc>
                <a:spcPct val="80000"/>
              </a:lnSpc>
            </a:pPr>
            <a:r>
              <a:rPr lang="ru-RU" sz="5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Серов</a:t>
            </a:r>
          </a:p>
          <a:p>
            <a:pPr marR="0" algn="ctr">
              <a:lnSpc>
                <a:spcPct val="80000"/>
              </a:lnSpc>
            </a:pPr>
            <a:r>
              <a:rPr lang="ru-RU" sz="5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2857496"/>
            <a:ext cx="5640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Проект по информатике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429500" cy="1477963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Графический редактор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2488" y="1935163"/>
            <a:ext cx="7439025" cy="438943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44053" y="260648"/>
            <a:ext cx="82296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Функции графического редактора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spcBef>
                <a:spcPts val="0"/>
              </a:spcBef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изображений</a:t>
            </a:r>
          </a:p>
          <a:p>
            <a:pPr marL="0">
              <a:spcBef>
                <a:spcPts val="0"/>
              </a:spcBef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редактирование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изображений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Рисунок 3" descr="84248935_3925073_0_938a0_3001e62b_X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4643446"/>
            <a:ext cx="2475790" cy="18701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 smtClean="0"/>
              <a:t>Технология создания рисунка.</a:t>
            </a: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Разбить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мысленно рисунок на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части.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Продумать какими инструментами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создавать рисунок.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165013-3d-man-reading-a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4756" y="4143380"/>
            <a:ext cx="2364820" cy="23574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Практическое задание в графическом редактора нарисовать рисунок «Дом в котором я живу»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214686"/>
            <a:ext cx="3524259" cy="322432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нам понадобилось…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Содержимое 8" descr="дом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2357430"/>
            <a:ext cx="6890984" cy="3357586"/>
          </a:xfrm>
        </p:spPr>
      </p:pic>
      <p:sp>
        <p:nvSpPr>
          <p:cNvPr id="10" name="Облако 9"/>
          <p:cNvSpPr/>
          <p:nvPr/>
        </p:nvSpPr>
        <p:spPr>
          <a:xfrm>
            <a:off x="1357290" y="2285992"/>
            <a:ext cx="1857388" cy="12144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357290" y="4572008"/>
            <a:ext cx="1643074" cy="15716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5500694" y="5572140"/>
            <a:ext cx="1643074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236507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рисунка</a:t>
            </a:r>
          </a:p>
        </p:txBody>
      </p:sp>
      <p:pic>
        <p:nvPicPr>
          <p:cNvPr id="9" name="Содержимое 8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071678"/>
            <a:ext cx="8543394" cy="35004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Копирование и создание копий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 algn="ctr">
              <a:buFont typeface="+mj-lt"/>
              <a:buAutoNum type="arabicPeriod"/>
            </a:pPr>
            <a:endParaRPr lang="ru-RU" b="1" dirty="0" smtClean="0"/>
          </a:p>
          <a:p>
            <a:pPr marL="514350" lvl="0" indent="-514350" algn="ctr">
              <a:buFont typeface="+mj-lt"/>
              <a:buAutoNum type="arabicPeriod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ctr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выделить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нажать &lt;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Ctrl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&gt;, захватить за центр и перетащить при нажатой ЛК.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ctr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выделить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ПК – копировать, ПК - вставить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ctr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выделить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Правка – копировать, Правка – вставить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0805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Копирование и создание копий.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лако 3"/>
          <p:cNvSpPr/>
          <p:nvPr/>
        </p:nvSpPr>
        <p:spPr>
          <a:xfrm>
            <a:off x="768747" y="2276872"/>
            <a:ext cx="2016224" cy="93610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>
            <a:off x="6401370" y="4941168"/>
            <a:ext cx="1944216" cy="10081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есяц 5"/>
          <p:cNvSpPr/>
          <p:nvPr/>
        </p:nvSpPr>
        <p:spPr>
          <a:xfrm>
            <a:off x="3587592" y="4907906"/>
            <a:ext cx="1584176" cy="864096"/>
          </a:xfrm>
          <a:prstGeom prst="mo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есяц 6"/>
          <p:cNvSpPr/>
          <p:nvPr/>
        </p:nvSpPr>
        <p:spPr>
          <a:xfrm>
            <a:off x="6751305" y="2557808"/>
            <a:ext cx="1368152" cy="1080120"/>
          </a:xfrm>
          <a:prstGeom prst="mo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 rot="19715626">
            <a:off x="823071" y="4691882"/>
            <a:ext cx="1656184" cy="129614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 rot="1795473">
            <a:off x="4230638" y="2001665"/>
            <a:ext cx="1656184" cy="158417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ердце 9"/>
          <p:cNvSpPr/>
          <p:nvPr/>
        </p:nvSpPr>
        <p:spPr>
          <a:xfrm>
            <a:off x="1742622" y="3573413"/>
            <a:ext cx="1224136" cy="93610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ердце 10"/>
          <p:cNvSpPr/>
          <p:nvPr/>
        </p:nvSpPr>
        <p:spPr>
          <a:xfrm rot="21340263">
            <a:off x="5205364" y="3693249"/>
            <a:ext cx="1242832" cy="93712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9593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операции с фрагментами.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перемещение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копирование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533832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8000" dirty="0" smtClean="0"/>
              <a:t>Вывод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познакомились с понятием графического редактора.</a:t>
            </a:r>
          </a:p>
          <a:p>
            <a:pPr lvl="0"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Графический редактор-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 программа создания, редактирования и просмотра графических изображений.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узнали, что в графическом редакторе есть множество функций. Можно добавлять текст, геометрические фигуры, копировать, удалять, вырезать и перемещать объекты.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План </a:t>
            </a:r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38943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и задачи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 графический редактор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Виды графических редакторов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Функции графического редактора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Технология создания рисунка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рисунка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Копирование и создание копий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операции над фрагментами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Вывод</a:t>
            </a:r>
          </a:p>
          <a:p>
            <a:pPr marL="514350" indent="-514350">
              <a:buFont typeface="Wingdings 2" pitchFamily="18" charset="2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 2" pitchFamily="18" charset="2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 2" pitchFamily="18" charset="2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 2" pitchFamily="18" charset="2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 2" pitchFamily="18" charset="2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 2" pitchFamily="18" charset="2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Спасибо за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4150830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4357694"/>
            <a:ext cx="2124075" cy="2095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Работа с графическим редактором - одна из популярных направлений использования персонального компьютера.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 2" pitchFamily="18" charset="2"/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 2" pitchFamily="18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Знакомство 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графическим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редактором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Paint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создание рисунков.</a:t>
            </a:r>
          </a:p>
          <a:p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66762"/>
          </a:xfrm>
        </p:spPr>
        <p:txBody>
          <a:bodyPr/>
          <a:lstStyle/>
          <a:p>
            <a:r>
              <a:rPr lang="ru-RU" dirty="0" smtClean="0"/>
              <a:t>Задачи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Рассмотреть информацию  о графическом редакторе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Познакомить с видами графических редакторов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Совершенствовать навыки работы с презентацией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Создать рисунок в графическом редакторе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Paint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Графический редактор</a:t>
            </a:r>
            <a:r>
              <a:rPr lang="en-US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Paint</a:t>
            </a:r>
            <a:endParaRPr lang="ru-RU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4744" y="2143116"/>
            <a:ext cx="4481536" cy="4063766"/>
          </a:xfrm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Графический редактор 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paint</a:t>
            </a:r>
            <a:endParaRPr lang="ru-RU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это программа создания, редактирования и просмотра графических изображений. </a:t>
            </a:r>
          </a:p>
        </p:txBody>
      </p:sp>
      <p:pic>
        <p:nvPicPr>
          <p:cNvPr id="5" name="Рисунок 4" descr="331445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92646">
            <a:off x="6000760" y="4357694"/>
            <a:ext cx="1998656" cy="19986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графических редакторов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/>
              <a:t>  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Растровые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2610644" y="2175669"/>
            <a:ext cx="1500188" cy="1149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5250662" y="2393150"/>
            <a:ext cx="2000254" cy="12144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6" name="Рисунок 5" descr="Graficheskiy-redaktor-Paint-Window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4500570"/>
            <a:ext cx="2428892" cy="1943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krosh_i_nyush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368" y="5000636"/>
            <a:ext cx="3195082" cy="1357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программы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663" y="2305050"/>
            <a:ext cx="7429500" cy="3541713"/>
          </a:xfrm>
        </p:spPr>
        <p:txBody>
          <a:bodyPr>
            <a:normAutofit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Пуск /  Все программы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Стандартные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/Paint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b="1" dirty="0" smtClean="0"/>
              <a:t>                                      </a:t>
            </a:r>
            <a:endParaRPr lang="ru-RU" b="1" dirty="0"/>
          </a:p>
        </p:txBody>
      </p:sp>
      <p:pic>
        <p:nvPicPr>
          <p:cNvPr id="4" name="Рисунок 3" descr="8165013-3d-man-reading-a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4214818"/>
            <a:ext cx="2149834" cy="214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504</TotalTime>
  <Words>305</Words>
  <Application>Microsoft Office PowerPoint</Application>
  <PresentationFormat>Экран (4:3)</PresentationFormat>
  <Paragraphs>114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Министерство  общего и профессионального образования Свердловской области Государственное бюджетное образовательное учреждение  среднего профессионального образования Свердловской области «Северный педагогический колледж» </vt:lpstr>
      <vt:lpstr>План </vt:lpstr>
      <vt:lpstr>Актуальность</vt:lpstr>
      <vt:lpstr>Цель</vt:lpstr>
      <vt:lpstr>Задачи</vt:lpstr>
      <vt:lpstr>Графический редактор Paint</vt:lpstr>
      <vt:lpstr>Графический редактор paint</vt:lpstr>
      <vt:lpstr>Виды графических редакторов</vt:lpstr>
      <vt:lpstr>Запуск программы</vt:lpstr>
      <vt:lpstr>Графический редактор </vt:lpstr>
      <vt:lpstr>Функции графического редактора</vt:lpstr>
      <vt:lpstr>Технология создания рисунка.</vt:lpstr>
      <vt:lpstr>Задание </vt:lpstr>
      <vt:lpstr>Что нам понадобилось…</vt:lpstr>
      <vt:lpstr>Создание рисунка</vt:lpstr>
      <vt:lpstr>Копирование и создание копий</vt:lpstr>
      <vt:lpstr>Копирование и создание копий.</vt:lpstr>
      <vt:lpstr>Основные операции с фрагментами.</vt:lpstr>
      <vt:lpstr>Вывод 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 общего и профессионального образования Свердловской области Государственное бюджетное образовательное учреждение  среднего профессионального образования Свердловской области «Северный педагогический колледж»</dc:title>
  <dc:creator>Юлия</dc:creator>
  <cp:lastModifiedBy>Юлия</cp:lastModifiedBy>
  <cp:revision>59</cp:revision>
  <dcterms:created xsi:type="dcterms:W3CDTF">2015-02-03T18:41:42Z</dcterms:created>
  <dcterms:modified xsi:type="dcterms:W3CDTF">2015-04-14T18:26:11Z</dcterms:modified>
</cp:coreProperties>
</file>