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497F1-3497-4C3E-8969-35EB03DE9DEC}" type="datetimeFigureOut">
              <a:rPr lang="ru-RU" smtClean="0"/>
              <a:t>06.05.2017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F44A3-88B6-4B49-AD8D-AD6E378F5F0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000372"/>
            <a:ext cx="8786842" cy="364333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                                        Исполнитель:</a:t>
            </a:r>
          </a:p>
          <a:p>
            <a:pPr algn="l"/>
            <a:r>
              <a:rPr lang="ru-RU" sz="2400" dirty="0" smtClean="0"/>
              <a:t>                                         </a:t>
            </a:r>
            <a:r>
              <a:rPr lang="ru-RU" sz="2000" dirty="0" smtClean="0">
                <a:solidFill>
                  <a:schemeClr val="accent1"/>
                </a:solidFill>
              </a:rPr>
              <a:t>Зыкова Светлана,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студентка 148 группы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специальность 44.02.03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 «</a:t>
            </a:r>
            <a:r>
              <a:rPr lang="ru-RU" sz="2000" dirty="0" smtClean="0">
                <a:solidFill>
                  <a:schemeClr val="accent1"/>
                </a:solidFill>
              </a:rPr>
              <a:t>П</a:t>
            </a:r>
            <a:r>
              <a:rPr lang="ru-RU" sz="2000" dirty="0" smtClean="0">
                <a:solidFill>
                  <a:schemeClr val="accent1"/>
                </a:solidFill>
              </a:rPr>
              <a:t>едагогика дополнительного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</a:t>
            </a:r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образования» </a:t>
            </a:r>
          </a:p>
          <a:p>
            <a:pPr algn="l"/>
            <a:r>
              <a:rPr lang="ru-RU" sz="2400" dirty="0" smtClean="0"/>
              <a:t> </a:t>
            </a:r>
            <a:r>
              <a:rPr lang="ru-RU" sz="2400" dirty="0" smtClean="0"/>
              <a:t>                                        </a:t>
            </a:r>
            <a:r>
              <a:rPr lang="ru-RU" sz="2400" b="1" dirty="0" smtClean="0">
                <a:solidFill>
                  <a:schemeClr val="tx1"/>
                </a:solidFill>
              </a:rPr>
              <a:t>Руководитель:</a:t>
            </a:r>
          </a:p>
          <a:p>
            <a:pPr algn="l"/>
            <a:r>
              <a:rPr lang="ru-RU" sz="2000" dirty="0" smtClean="0">
                <a:solidFill>
                  <a:schemeClr val="accent1"/>
                </a:solidFill>
              </a:rPr>
              <a:t> </a:t>
            </a:r>
            <a:r>
              <a:rPr lang="ru-RU" sz="2000" dirty="0" smtClean="0">
                <a:solidFill>
                  <a:schemeClr val="accent1"/>
                </a:solidFill>
              </a:rPr>
              <a:t>                                                </a:t>
            </a:r>
            <a:r>
              <a:rPr lang="ru-RU" sz="2000" dirty="0" err="1" smtClean="0">
                <a:solidFill>
                  <a:schemeClr val="accent1"/>
                </a:solidFill>
              </a:rPr>
              <a:t>Селеменев</a:t>
            </a:r>
            <a:r>
              <a:rPr lang="ru-RU" sz="2000" dirty="0" smtClean="0">
                <a:solidFill>
                  <a:schemeClr val="accent1"/>
                </a:solidFill>
              </a:rPr>
              <a:t> Александр Александрович</a:t>
            </a:r>
          </a:p>
          <a:p>
            <a:pPr algn="l"/>
            <a:r>
              <a:rPr lang="ru-RU" sz="2400" dirty="0" smtClean="0">
                <a:solidFill>
                  <a:srgbClr val="FFFF00"/>
                </a:solidFill>
              </a:rPr>
              <a:t>       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071546"/>
            <a:ext cx="7965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Волшебная бусинка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" name="Рисунок 6" descr="IMG_6626l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4"/>
            <a:ext cx="3607920" cy="2399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4071942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r>
              <a:rPr lang="ru-RU" sz="2400" b="1" dirty="0" smtClean="0">
                <a:solidFill>
                  <a:schemeClr val="accent1"/>
                </a:solidFill>
              </a:rPr>
              <a:t>Цель: </a:t>
            </a:r>
            <a:r>
              <a:rPr lang="ru-RU" sz="2400" dirty="0" smtClean="0"/>
              <a:t>формирование </a:t>
            </a:r>
            <a:r>
              <a:rPr lang="ru-RU" sz="2400" dirty="0" smtClean="0"/>
              <a:t>устойчивого интереса ребенка к занятиям </a:t>
            </a:r>
            <a:r>
              <a:rPr lang="ru-RU" sz="2400" dirty="0" smtClean="0"/>
              <a:t>бисером.</a:t>
            </a:r>
            <a:endParaRPr lang="ru-RU" sz="2400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214290"/>
            <a:ext cx="5145662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Задачи: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 Прививать интерес к </a:t>
            </a:r>
            <a:r>
              <a:rPr lang="ru-RU" sz="2800" dirty="0" err="1" smtClean="0"/>
              <a:t>бисероплетению</a:t>
            </a:r>
            <a:r>
              <a:rPr lang="ru-RU" sz="2800" dirty="0" smtClean="0"/>
              <a:t>; 2. Развивать творческие возможности детей; </a:t>
            </a:r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ru-RU" sz="2800" dirty="0" smtClean="0"/>
              <a:t>3. Научить изготавливать поделки из бисера различной техникой </a:t>
            </a:r>
            <a:r>
              <a:rPr lang="ru-RU" sz="2800" dirty="0" err="1" smtClean="0"/>
              <a:t>бисероплетения</a:t>
            </a:r>
            <a:r>
              <a:rPr lang="ru-RU" sz="2800" dirty="0" smtClean="0"/>
              <a:t>; </a:t>
            </a:r>
            <a:endParaRPr lang="ru-RU" sz="2800" dirty="0" smtClean="0"/>
          </a:p>
          <a:p>
            <a:r>
              <a:rPr lang="ru-RU" sz="2800" dirty="0" smtClean="0"/>
              <a:t>4</a:t>
            </a:r>
            <a:r>
              <a:rPr lang="ru-RU" sz="2800" dirty="0" smtClean="0"/>
              <a:t>. Развивать мелкую моторику рук и правильное использование цветовой гаммы;</a:t>
            </a:r>
            <a:endParaRPr lang="ru-RU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2607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 </a:t>
            </a:r>
            <a:r>
              <a:rPr lang="ru-RU" sz="2800" dirty="0" smtClean="0"/>
              <a:t>Если </a:t>
            </a:r>
            <a:r>
              <a:rPr lang="ru-RU" sz="2800" dirty="0" smtClean="0"/>
              <a:t>воспитанники примут участие в данном проекте, то они овладеют творческими </a:t>
            </a:r>
            <a:r>
              <a:rPr lang="ru-RU" sz="2800" dirty="0" err="1" smtClean="0"/>
              <a:t>навыками,смогут</a:t>
            </a:r>
            <a:r>
              <a:rPr lang="ru-RU" sz="2800" dirty="0" smtClean="0"/>
              <a:t> изготовить красивую поделку благодаря </a:t>
            </a:r>
            <a:r>
              <a:rPr lang="ru-RU" sz="2800" dirty="0" err="1" smtClean="0"/>
              <a:t>бисероплетению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" name="Рисунок 3" descr="beads-colorful-colors-cute-heart-Favim.com-136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3643314"/>
            <a:ext cx="3071834" cy="3065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Основополагающий вопрос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В </a:t>
            </a:r>
            <a:r>
              <a:rPr lang="ru-RU" dirty="0" smtClean="0"/>
              <a:t>чем сказочность бисера?</a:t>
            </a:r>
            <a:endParaRPr lang="ru-RU" dirty="0"/>
          </a:p>
        </p:txBody>
      </p:sp>
      <p:pic>
        <p:nvPicPr>
          <p:cNvPr id="4" name="Рисунок 3" descr="fffgf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2500306"/>
            <a:ext cx="5476880" cy="3713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Проблемные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6894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</a:rPr>
              <a:t>      </a:t>
            </a:r>
            <a:r>
              <a:rPr lang="ru-RU" dirty="0" smtClean="0"/>
              <a:t>Как </a:t>
            </a:r>
            <a:r>
              <a:rPr lang="ru-RU" dirty="0" smtClean="0"/>
              <a:t>создать </a:t>
            </a:r>
            <a:r>
              <a:rPr lang="ru-RU" dirty="0" err="1" smtClean="0"/>
              <a:t>кулончик</a:t>
            </a:r>
            <a:r>
              <a:rPr lang="ru-RU" dirty="0" smtClean="0"/>
              <a:t> из </a:t>
            </a:r>
            <a:r>
              <a:rPr lang="ru-RU" dirty="0" smtClean="0"/>
              <a:t>бисера?</a:t>
            </a:r>
            <a:endParaRPr lang="ru-RU" dirty="0"/>
          </a:p>
        </p:txBody>
      </p:sp>
      <p:pic>
        <p:nvPicPr>
          <p:cNvPr id="4" name="Рисунок 3" descr="biser.info_31391_moj-malenkij-zoosad-koshka-loshadki-i-sova_13823605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928802"/>
            <a:ext cx="3500444" cy="4667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343335-7d049-62101926-m750x740-u8ff7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1857364"/>
            <a:ext cx="3143272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Как создать брелок из бисера?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1177602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285992"/>
            <a:ext cx="4482488" cy="305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60333-kak-sdelat-otoplenie-kursy-skacha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2285991"/>
            <a:ext cx="4071966" cy="3053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571744"/>
            <a:ext cx="8175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125</TotalTime>
  <Words>107</Words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Слайд 1</vt:lpstr>
      <vt:lpstr>Слайд 2</vt:lpstr>
      <vt:lpstr>Задачи:</vt:lpstr>
      <vt:lpstr>Гипотеза:</vt:lpstr>
      <vt:lpstr>Основополагающий вопрос </vt:lpstr>
      <vt:lpstr>   Проблемные вопросы</vt:lpstr>
      <vt:lpstr>Как создать брелок из бисера?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анна</cp:lastModifiedBy>
  <cp:revision>14</cp:revision>
  <dcterms:created xsi:type="dcterms:W3CDTF">2017-05-02T13:02:32Z</dcterms:created>
  <dcterms:modified xsi:type="dcterms:W3CDTF">2017-05-06T19:04:07Z</dcterms:modified>
</cp:coreProperties>
</file>