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41" d="100"/>
          <a:sy n="41" d="100"/>
        </p:scale>
        <p:origin x="-127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10/25/2014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10/25/2014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add title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10/25/2014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10/25/2014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10/25/2014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10/25/2014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10/25/2014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10/25/2014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10/25/2014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10/25/2014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10/25/2014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10/25/2014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latinLnBrk="0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latinLnBrk="0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latinLnBrk="0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latinLnBrk="0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latinLnBrk="0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latinLnBrk="0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1447800"/>
            <a:ext cx="8229600" cy="3886200"/>
          </a:xfrm>
        </p:spPr>
        <p:txBody>
          <a:bodyPr>
            <a:noAutofit/>
          </a:bodyPr>
          <a:lstStyle/>
          <a:p>
            <a:r>
              <a:rPr lang="ru-RU" sz="8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Чем пахнут ремесла?</a:t>
            </a:r>
            <a:endParaRPr lang="ru-RU" sz="88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057400" y="533400"/>
            <a:ext cx="50292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dirty="0" err="1" smtClean="0"/>
              <a:t>Джани</a:t>
            </a:r>
            <a:r>
              <a:rPr lang="ru-RU" sz="5400" dirty="0" smtClean="0"/>
              <a:t> </a:t>
            </a:r>
            <a:r>
              <a:rPr lang="ru-RU" sz="5400" dirty="0" err="1" smtClean="0"/>
              <a:t>Родари</a:t>
            </a:r>
            <a:endParaRPr lang="ru-RU" sz="5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08756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Рыбой и морем</a:t>
            </a:r>
            <a:br>
              <a:rPr lang="ru-RU" dirty="0" smtClean="0"/>
            </a:br>
            <a:r>
              <a:rPr lang="ru-RU" dirty="0" smtClean="0"/>
              <a:t>Пахнет рыбак.</a:t>
            </a:r>
            <a:br>
              <a:rPr lang="ru-RU" dirty="0" smtClean="0"/>
            </a:br>
            <a:endParaRPr lang="ru-RU" dirty="0"/>
          </a:p>
        </p:txBody>
      </p:sp>
      <p:pic>
        <p:nvPicPr>
          <p:cNvPr id="3074" name="Picture 2" descr="Стив Возняк из Калифорнии стал первым в мире рыбаком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76400" y="1752599"/>
            <a:ext cx="5715000" cy="49530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63036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Только бездельник</a:t>
            </a:r>
            <a:br>
              <a:rPr lang="ru-RU" dirty="0" smtClean="0"/>
            </a:br>
            <a:r>
              <a:rPr lang="ru-RU" dirty="0" smtClean="0"/>
              <a:t>Не пахнет никак! </a:t>
            </a:r>
            <a:br>
              <a:rPr lang="ru-RU" dirty="0" smtClean="0"/>
            </a:br>
            <a:endParaRPr lang="ru-RU" dirty="0"/>
          </a:p>
        </p:txBody>
      </p:sp>
      <p:pic>
        <p:nvPicPr>
          <p:cNvPr id="2050" name="Picture 2" descr="Масленица. Блины по Кубански . - Страница 8 - Клубные встречи (Санкт-Петербург) - Клуб любителей Nissan X-trail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33600" y="1828800"/>
            <a:ext cx="4953000" cy="40386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77336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У каждого дела</a:t>
            </a:r>
            <a:br>
              <a:rPr lang="ru-RU" dirty="0" smtClean="0"/>
            </a:br>
            <a:r>
              <a:rPr lang="ru-RU" dirty="0" smtClean="0"/>
              <a:t>Запах особый:</a:t>
            </a:r>
            <a:br>
              <a:rPr lang="ru-RU" dirty="0" smtClean="0"/>
            </a:br>
            <a:r>
              <a:rPr lang="ru-RU" dirty="0" smtClean="0"/>
              <a:t>В булочной пахнет </a:t>
            </a:r>
            <a:br>
              <a:rPr lang="ru-RU" dirty="0" smtClean="0"/>
            </a:br>
            <a:r>
              <a:rPr lang="ru-RU" dirty="0" smtClean="0"/>
              <a:t>Тестом и сдобой.</a:t>
            </a:r>
            <a:br>
              <a:rPr lang="ru-RU" dirty="0" smtClean="0"/>
            </a:br>
            <a:endParaRPr lang="ru-RU" dirty="0"/>
          </a:p>
        </p:txBody>
      </p:sp>
      <p:pic>
        <p:nvPicPr>
          <p:cNvPr id="13314" name="Picture 2" descr="Bnomer5-Булочная 5-Ассортимент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2948804"/>
            <a:ext cx="4038600" cy="2689996"/>
          </a:xfrm>
          <a:prstGeom prst="rect">
            <a:avLst/>
          </a:prstGeom>
          <a:noFill/>
        </p:spPr>
      </p:pic>
      <p:pic>
        <p:nvPicPr>
          <p:cNvPr id="13316" name="Picture 4" descr="Скачать бесплатные обои для рабочего стола лапти. Картинки на рабочий стол лапти - Waland.ru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8200" y="2895600"/>
            <a:ext cx="3962400" cy="297484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92576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Мимо столярной </a:t>
            </a:r>
            <a:br>
              <a:rPr lang="ru-RU" dirty="0" smtClean="0"/>
            </a:br>
            <a:r>
              <a:rPr lang="ru-RU" dirty="0" smtClean="0"/>
              <a:t>Идешь мастерской-</a:t>
            </a:r>
            <a:br>
              <a:rPr lang="ru-RU" dirty="0" smtClean="0"/>
            </a:br>
            <a:r>
              <a:rPr lang="ru-RU" dirty="0" smtClean="0"/>
              <a:t>Стружкою пахнет </a:t>
            </a:r>
            <a:br>
              <a:rPr lang="ru-RU" dirty="0" smtClean="0"/>
            </a:br>
            <a:r>
              <a:rPr lang="ru-RU" dirty="0" smtClean="0"/>
              <a:t>И  свежей доской.</a:t>
            </a:r>
            <a:br>
              <a:rPr lang="ru-RU" dirty="0" smtClean="0"/>
            </a:br>
            <a:endParaRPr lang="ru-RU" dirty="0"/>
          </a:p>
        </p:txBody>
      </p:sp>
      <p:pic>
        <p:nvPicPr>
          <p:cNvPr id="12290" name="Picture 2" descr="Некоторые аспекты проектирования школ &quot; Дизайн от студии Три…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00" y="2933700"/>
            <a:ext cx="4622800" cy="3467100"/>
          </a:xfrm>
          <a:prstGeom prst="rect">
            <a:avLst/>
          </a:prstGeom>
          <a:noFill/>
        </p:spPr>
      </p:pic>
      <p:pic>
        <p:nvPicPr>
          <p:cNvPr id="12292" name="Picture 4" descr="Сергей Кротюк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24400" y="3124200"/>
            <a:ext cx="4267200" cy="32004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70656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Пахнет стекольщик</a:t>
            </a:r>
            <a:br>
              <a:rPr lang="ru-RU" dirty="0" smtClean="0"/>
            </a:br>
            <a:r>
              <a:rPr lang="ru-RU" dirty="0" smtClean="0"/>
              <a:t>Оконной замазкой.</a:t>
            </a:r>
            <a:br>
              <a:rPr lang="ru-RU" dirty="0" smtClean="0"/>
            </a:br>
            <a:endParaRPr lang="ru-RU" dirty="0"/>
          </a:p>
        </p:txBody>
      </p:sp>
      <p:pic>
        <p:nvPicPr>
          <p:cNvPr id="9218" name="Picture 2" descr="УАЗ: Связанные одной целью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1752600"/>
            <a:ext cx="5476875" cy="3648076"/>
          </a:xfrm>
          <a:prstGeom prst="rect">
            <a:avLst/>
          </a:prstGeom>
          <a:noFill/>
        </p:spPr>
      </p:pic>
      <p:pic>
        <p:nvPicPr>
          <p:cNvPr id="9220" name="Picture 4" descr="Замазка оконная пластичная, Рязань Инструмент, стройка. Стройматериалы. Грунтовки, шпаклевки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72200" y="2362200"/>
            <a:ext cx="2526030" cy="2590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93516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Куртка шофера</a:t>
            </a:r>
            <a:br>
              <a:rPr lang="ru-RU" dirty="0" smtClean="0"/>
            </a:br>
            <a:r>
              <a:rPr lang="ru-RU" dirty="0" smtClean="0"/>
              <a:t> Пахнет бензином.</a:t>
            </a:r>
            <a:br>
              <a:rPr lang="ru-RU" dirty="0" smtClean="0"/>
            </a:br>
            <a:endParaRPr lang="ru-RU" dirty="0"/>
          </a:p>
        </p:txBody>
      </p:sp>
      <p:pic>
        <p:nvPicPr>
          <p:cNvPr id="8196" name="Picture 4" descr="10:00 - 12:00 Голованов &amp; Трыкова - SAY.TV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19600" y="3505200"/>
            <a:ext cx="4350197" cy="2895600"/>
          </a:xfrm>
          <a:prstGeom prst="rect">
            <a:avLst/>
          </a:prstGeom>
          <a:noFill/>
        </p:spPr>
      </p:pic>
      <p:pic>
        <p:nvPicPr>
          <p:cNvPr id="8194" name="Picture 2" descr="Vip Service Autonoleggio - ПРОКАТ АВТОМОБИЛЕЙ С ВОДИТЕЛЕМ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" y="1905000"/>
            <a:ext cx="4470400" cy="3352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63036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Блуза рабочего-</a:t>
            </a:r>
            <a:br>
              <a:rPr lang="ru-RU" dirty="0" smtClean="0"/>
            </a:br>
            <a:r>
              <a:rPr lang="ru-RU" dirty="0" smtClean="0"/>
              <a:t>Маслом машинным.</a:t>
            </a:r>
            <a:br>
              <a:rPr lang="ru-RU" dirty="0" smtClean="0"/>
            </a:br>
            <a:endParaRPr lang="ru-RU" dirty="0"/>
          </a:p>
        </p:txBody>
      </p:sp>
      <p:pic>
        <p:nvPicPr>
          <p:cNvPr id="7170" name="Picture 2" descr="Портал СМИ Тюменской области - Владимир Новоселов: нужно поднять престиж рабочих профессий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" y="1828800"/>
            <a:ext cx="4267200" cy="3399536"/>
          </a:xfrm>
          <a:prstGeom prst="rect">
            <a:avLst/>
          </a:prstGeom>
          <a:noFill/>
        </p:spPr>
      </p:pic>
      <p:pic>
        <p:nvPicPr>
          <p:cNvPr id="7172" name="Picture 4" descr="мисконстрюктионс: масло бытовое машинное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43600" y="2057400"/>
            <a:ext cx="1905000" cy="39814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63036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Пахнет кондитер</a:t>
            </a:r>
            <a:br>
              <a:rPr lang="ru-RU" dirty="0" smtClean="0"/>
            </a:br>
            <a:r>
              <a:rPr lang="ru-RU" dirty="0" smtClean="0"/>
              <a:t>Орехом мускатным.</a:t>
            </a:r>
            <a:br>
              <a:rPr lang="ru-RU" dirty="0" smtClean="0"/>
            </a:br>
            <a:endParaRPr lang="ru-RU" dirty="0"/>
          </a:p>
        </p:txBody>
      </p:sp>
      <p:pic>
        <p:nvPicPr>
          <p:cNvPr id="6146" name="Picture 2" descr="Повар - профессия важная, а если кондитер - тем паче, Без красоты и без творчества Ни в чем нам не будет удачи - Net-Wallpapers."/>
          <p:cNvPicPr>
            <a:picLocks noChangeAspect="1" noChangeArrowheads="1"/>
          </p:cNvPicPr>
          <p:nvPr/>
        </p:nvPicPr>
        <p:blipFill>
          <a:blip r:embed="rId2" cstate="print"/>
          <a:srcRect b="6555"/>
          <a:stretch>
            <a:fillRect/>
          </a:stretch>
        </p:blipFill>
        <p:spPr bwMode="auto">
          <a:xfrm>
            <a:off x="381000" y="1371600"/>
            <a:ext cx="4572000" cy="5105400"/>
          </a:xfrm>
          <a:prstGeom prst="rect">
            <a:avLst/>
          </a:prstGeom>
          <a:noFill/>
        </p:spPr>
      </p:pic>
      <p:pic>
        <p:nvPicPr>
          <p:cNvPr id="6148" name="Picture 4" descr="Даме на заметку Женский журнал Страница 5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81600" y="2209800"/>
            <a:ext cx="3276600" cy="318723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78276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Доктор в халате-</a:t>
            </a:r>
            <a:br>
              <a:rPr lang="ru-RU" dirty="0" smtClean="0"/>
            </a:br>
            <a:r>
              <a:rPr lang="ru-RU" dirty="0" smtClean="0"/>
              <a:t>Лекарством приятным.</a:t>
            </a:r>
            <a:br>
              <a:rPr lang="ru-RU" dirty="0" smtClean="0"/>
            </a:br>
            <a:endParaRPr lang="ru-RU" dirty="0"/>
          </a:p>
        </p:txBody>
      </p:sp>
      <p:pic>
        <p:nvPicPr>
          <p:cNvPr id="5122" name="Picture 2" descr="Live Face When Was Born The Doctor - JoBSPapa.com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8200" y="1905000"/>
            <a:ext cx="3308604" cy="3962400"/>
          </a:xfrm>
          <a:prstGeom prst="rect">
            <a:avLst/>
          </a:prstGeom>
          <a:noFill/>
        </p:spPr>
      </p:pic>
      <p:pic>
        <p:nvPicPr>
          <p:cNvPr id="5124" name="Picture 4" descr="Эксперт: запрет на рекламу лекарств нанесет ущерб и фармпроизводителям, и СМИ БЕЛОРУССКИЕ НОВОСТИ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43400" y="2133600"/>
            <a:ext cx="4478771" cy="35814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0"/>
            <a:ext cx="8229600" cy="292576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Рыхлой землею,</a:t>
            </a:r>
            <a:br>
              <a:rPr lang="ru-RU" dirty="0" smtClean="0"/>
            </a:br>
            <a:r>
              <a:rPr lang="ru-RU" dirty="0" smtClean="0"/>
              <a:t>Полем и плугом</a:t>
            </a:r>
            <a:br>
              <a:rPr lang="ru-RU" dirty="0" smtClean="0"/>
            </a:br>
            <a:r>
              <a:rPr lang="ru-RU" dirty="0" smtClean="0"/>
              <a:t>Пахнет крестьянин,</a:t>
            </a:r>
            <a:br>
              <a:rPr lang="ru-RU" dirty="0" smtClean="0"/>
            </a:br>
            <a:r>
              <a:rPr lang="ru-RU" dirty="0" smtClean="0"/>
              <a:t>Идущий за плугом.</a:t>
            </a:r>
            <a:br>
              <a:rPr lang="ru-RU" dirty="0" smtClean="0"/>
            </a:br>
            <a:endParaRPr lang="ru-RU" dirty="0"/>
          </a:p>
        </p:txBody>
      </p:sp>
      <p:pic>
        <p:nvPicPr>
          <p:cNvPr id="4098" name="Picture 2" descr="Image Farmer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52600" y="2552700"/>
            <a:ext cx="5638800" cy="42291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8100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27</TotalTime>
  <Words>30</Words>
  <Application>Microsoft Office PowerPoint</Application>
  <PresentationFormat>Экран (4:3)</PresentationFormat>
  <Paragraphs>12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Office Theme</vt:lpstr>
      <vt:lpstr>Чем пахнут ремесла?</vt:lpstr>
      <vt:lpstr>У каждого дела Запах особый: В булочной пахнет  Тестом и сдобой. </vt:lpstr>
      <vt:lpstr>Мимо столярной  Идешь мастерской- Стружкою пахнет  И  свежей доской. </vt:lpstr>
      <vt:lpstr>Пахнет стекольщик Оконной замазкой. </vt:lpstr>
      <vt:lpstr>Куртка шофера  Пахнет бензином. </vt:lpstr>
      <vt:lpstr>Блуза рабочего- Маслом машинным. </vt:lpstr>
      <vt:lpstr>Пахнет кондитер Орехом мускатным. </vt:lpstr>
      <vt:lpstr>Доктор в халате- Лекарством приятным. </vt:lpstr>
      <vt:lpstr>Рыхлой землею, Полем и плугом Пахнет крестьянин, Идущий за плугом. </vt:lpstr>
      <vt:lpstr>Рыбой и морем Пахнет рыбак. </vt:lpstr>
      <vt:lpstr>Только бездельник Не пахнет никак! 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Чем пахнут ремесла?</dc:title>
  <dc:creator>Надя</dc:creator>
  <cp:lastModifiedBy>Надя</cp:lastModifiedBy>
  <cp:revision>4</cp:revision>
  <dcterms:created xsi:type="dcterms:W3CDTF">2014-10-25T06:21:02Z</dcterms:created>
  <dcterms:modified xsi:type="dcterms:W3CDTF">2014-10-25T06:59:36Z</dcterms:modified>
</cp:coreProperties>
</file>