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484784"/>
            <a:ext cx="799288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Урок  информатики на тему: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Исполнитель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класс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44208" y="5373216"/>
            <a:ext cx="24658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Исполнитель:</a:t>
            </a:r>
          </a:p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Бутенко М.В.</a:t>
            </a:r>
            <a:endParaRPr lang="ru-RU" sz="2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1340768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Алгоритм – это задание, состоящее из команд, выполнение которых приводит к заданной цели (результату).</a:t>
            </a:r>
            <a:endParaRPr lang="ru-RU" sz="54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836712"/>
            <a:ext cx="8892480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Исполнитель – устройство или живое существо, которое выполняет составленный по определённым правилам алгоритм.</a:t>
            </a:r>
            <a:endParaRPr kumimoji="0" lang="kk-KZ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548680"/>
            <a:ext cx="9050363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Примеры исполнителей: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media.filmz.ru/photos/big/filmz.ru_b_342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179512" y="1556792"/>
            <a:ext cx="2258720" cy="18002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79512" y="3356992"/>
            <a:ext cx="212115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Человек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8" name="Picture 4" descr="http://tdunlimited.com/8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27784" y="1484784"/>
            <a:ext cx="2855562" cy="1898949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843808" y="3356992"/>
            <a:ext cx="23134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Компьютер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0" name="Picture 6" descr="http://odessa.avizinfo.com.ua/content/files/ukraine/201209/f_30_2012240900135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32240" y="1556792"/>
            <a:ext cx="1610544" cy="161054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220072" y="3356992"/>
            <a:ext cx="4073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Стиральная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машина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2" name="Picture 8" descr="http://4stors.ru/uploads/posts/2012-10/1350739225_druzho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03648" y="4221088"/>
            <a:ext cx="2042592" cy="1518327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1691680" y="5877272"/>
            <a:ext cx="14500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Кошка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94" name="Picture 10" descr="http://img0.liveinternet.ru/images/attach/c/3/77/375/77375100_98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508104" y="4077072"/>
            <a:ext cx="2152210" cy="1721768"/>
          </a:xfrm>
          <a:prstGeom prst="rect">
            <a:avLst/>
          </a:prstGeom>
          <a:noFill/>
        </p:spPr>
      </p:pic>
      <p:sp>
        <p:nvSpPr>
          <p:cNvPr id="14" name="TextBox 13"/>
          <p:cNvSpPr txBox="1"/>
          <p:nvPr/>
        </p:nvSpPr>
        <p:spPr>
          <a:xfrm>
            <a:off x="5796136" y="5949280"/>
            <a:ext cx="17796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Попугай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260648"/>
            <a:ext cx="680462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Алгоритм «Апорт»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1032" y="1268760"/>
            <a:ext cx="8712968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Проследить за полётом палки.</a:t>
            </a:r>
          </a:p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Найти палку.</a:t>
            </a:r>
          </a:p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Взять палку в зубы.</a:t>
            </a:r>
          </a:p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Принести палку хозяину.</a:t>
            </a:r>
          </a:p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Отдать палку хозяину.</a:t>
            </a:r>
          </a:p>
          <a:p>
            <a:pPr marL="342900" indent="-342900">
              <a:buAutoNum type="arabicPeriod"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Обойти хозяина и сесть возле его левой ноги.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damt08.x7p.ru/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980728"/>
            <a:ext cx="3535660" cy="2651745"/>
          </a:xfrm>
          <a:prstGeom prst="rect">
            <a:avLst/>
          </a:prstGeom>
          <a:noFill/>
        </p:spPr>
      </p:pic>
      <p:pic>
        <p:nvPicPr>
          <p:cNvPr id="5" name="Picture 6" descr="http://chelsea-fans.com/_dr/0/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764704"/>
            <a:ext cx="3168352" cy="3168352"/>
          </a:xfrm>
          <a:prstGeom prst="rect">
            <a:avLst/>
          </a:prstGeom>
          <a:noFill/>
        </p:spPr>
      </p:pic>
      <p:pic>
        <p:nvPicPr>
          <p:cNvPr id="6" name="Picture 4" descr="http://otkrytki-animacii.1000e.ru/_ph/177/2/47254246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3861048"/>
            <a:ext cx="2335332" cy="24582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79512" y="2204864"/>
            <a:ext cx="8647625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28</TotalTime>
  <Words>93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Марат</dc:creator>
  <cp:lastModifiedBy>Марат</cp:lastModifiedBy>
  <cp:revision>4</cp:revision>
  <dcterms:created xsi:type="dcterms:W3CDTF">2015-04-26T09:30:21Z</dcterms:created>
  <dcterms:modified xsi:type="dcterms:W3CDTF">2015-04-26T10:09:28Z</dcterms:modified>
</cp:coreProperties>
</file>