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147002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из этих чисел можно уменьшить на 3 десятка?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348880"/>
            <a:ext cx="6400800" cy="216024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64 23 45 33 21 39 13</a:t>
            </a:r>
          </a:p>
          <a:p>
            <a:endParaRPr lang="ru-RU" sz="5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530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Папа купил 4 коробки с теннисными мячами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5 мячей в каждой коробке. Сколько всего теннисных мячей он купил .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Запишите выражение. Найдите решение.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Заменяйте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где можно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сложение умножением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029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Сравните записи выражений и их значения: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30+15…..15+30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80+8…..8+80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12+56…..56+12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9978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69</Words>
  <Application>Microsoft Office PowerPoint</Application>
  <PresentationFormat>Экран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Какие из этих чисел можно уменьшить на 3 десятка?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из этих чисел можно уменьшить на 3 десятка?</dc:title>
  <dc:creator>U53R</dc:creator>
  <cp:lastModifiedBy>U53R</cp:lastModifiedBy>
  <cp:revision>3</cp:revision>
  <dcterms:created xsi:type="dcterms:W3CDTF">2015-02-18T16:51:31Z</dcterms:created>
  <dcterms:modified xsi:type="dcterms:W3CDTF">2015-02-18T19:14:17Z</dcterms:modified>
</cp:coreProperties>
</file>