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44" y="263691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dirty="0"/>
              <a:t>14-(6+7)</a:t>
            </a:r>
            <a:r>
              <a:rPr lang="en-US" sz="5400" b="1" dirty="0" smtClean="0"/>
              <a:t>=</a:t>
            </a:r>
            <a:endParaRPr lang="ru-RU" sz="5400" b="1" dirty="0"/>
          </a:p>
          <a:p>
            <a:pPr algn="ctr"/>
            <a:r>
              <a:rPr lang="ru-RU" sz="5400" b="1" dirty="0"/>
              <a:t>17-(6+8)</a:t>
            </a:r>
            <a:r>
              <a:rPr lang="en-US" sz="5400" b="1" dirty="0" smtClean="0"/>
              <a:t>=</a:t>
            </a:r>
            <a:endParaRPr lang="ru-RU" sz="5400" b="1" dirty="0"/>
          </a:p>
          <a:p>
            <a:pPr algn="ctr"/>
            <a:r>
              <a:rPr lang="ru-RU" sz="5400" b="1" dirty="0"/>
              <a:t>(9+8)-6</a:t>
            </a:r>
            <a:r>
              <a:rPr lang="en-US" sz="5400" b="1" dirty="0" smtClean="0"/>
              <a:t>=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550384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Вычислите: 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996067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124744"/>
            <a:ext cx="6840760" cy="3816424"/>
          </a:xfrm>
        </p:spPr>
        <p:txBody>
          <a:bodyPr/>
          <a:lstStyle/>
          <a:p>
            <a:r>
              <a:rPr lang="ru-RU" sz="6600" b="1" dirty="0">
                <a:solidFill>
                  <a:schemeClr val="tx1"/>
                </a:solidFill>
              </a:rPr>
              <a:t>14-(6+7</a:t>
            </a:r>
            <a:r>
              <a:rPr lang="ru-RU" sz="6600" b="1" dirty="0" smtClean="0">
                <a:solidFill>
                  <a:schemeClr val="tx1"/>
                </a:solidFill>
              </a:rPr>
              <a:t>)</a:t>
            </a:r>
            <a:r>
              <a:rPr lang="en-US" sz="6600" b="1" dirty="0" smtClean="0">
                <a:solidFill>
                  <a:schemeClr val="tx1"/>
                </a:solidFill>
              </a:rPr>
              <a:t>=1</a:t>
            </a:r>
            <a:endParaRPr lang="ru-RU" sz="6600" b="1" dirty="0">
              <a:solidFill>
                <a:schemeClr val="tx1"/>
              </a:solidFill>
            </a:endParaRPr>
          </a:p>
          <a:p>
            <a:r>
              <a:rPr lang="ru-RU" sz="6600" b="1" dirty="0">
                <a:solidFill>
                  <a:schemeClr val="tx1"/>
                </a:solidFill>
              </a:rPr>
              <a:t>17-(6+8</a:t>
            </a:r>
            <a:r>
              <a:rPr lang="ru-RU" sz="6600" b="1" dirty="0" smtClean="0">
                <a:solidFill>
                  <a:schemeClr val="tx1"/>
                </a:solidFill>
              </a:rPr>
              <a:t>)</a:t>
            </a:r>
            <a:r>
              <a:rPr lang="en-US" sz="6600" b="1" dirty="0" smtClean="0">
                <a:solidFill>
                  <a:schemeClr val="tx1"/>
                </a:solidFill>
              </a:rPr>
              <a:t>=3</a:t>
            </a:r>
            <a:endParaRPr lang="ru-RU" sz="6600" b="1" dirty="0">
              <a:solidFill>
                <a:schemeClr val="tx1"/>
              </a:solidFill>
            </a:endParaRPr>
          </a:p>
          <a:p>
            <a:r>
              <a:rPr lang="ru-RU" sz="6600" b="1" dirty="0">
                <a:solidFill>
                  <a:schemeClr val="tx1"/>
                </a:solidFill>
              </a:rPr>
              <a:t>(9+8)-</a:t>
            </a:r>
            <a:r>
              <a:rPr lang="ru-RU" sz="6600" b="1" dirty="0" smtClean="0">
                <a:solidFill>
                  <a:schemeClr val="tx1"/>
                </a:solidFill>
              </a:rPr>
              <a:t>6</a:t>
            </a:r>
            <a:r>
              <a:rPr lang="en-US" sz="6600" b="1" dirty="0" smtClean="0">
                <a:solidFill>
                  <a:schemeClr val="tx1"/>
                </a:solidFill>
              </a:rPr>
              <a:t>=11</a:t>
            </a:r>
            <a:endParaRPr lang="ru-RU" sz="66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42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50618"/>
            <a:ext cx="8229600" cy="4525963"/>
          </a:xfrm>
        </p:spPr>
        <p:txBody>
          <a:bodyPr>
            <a:normAutofit/>
          </a:bodyPr>
          <a:lstStyle/>
          <a:p>
            <a:r>
              <a:rPr lang="en-US" sz="3800" b="1" dirty="0" smtClean="0"/>
              <a:t>23 24 25 26 27 28 29 30 31 32 33 34 35</a:t>
            </a:r>
          </a:p>
          <a:p>
            <a:r>
              <a:rPr lang="en-US" sz="3800" b="1" dirty="0" smtClean="0"/>
              <a:t>48 47 46 45 44 43 42 41 40 39  </a:t>
            </a:r>
            <a:endParaRPr lang="ru-RU" sz="3800" b="1" dirty="0"/>
          </a:p>
        </p:txBody>
      </p:sp>
    </p:spTree>
    <p:extLst>
      <p:ext uri="{BB962C8B-B14F-4D97-AF65-F5344CB8AC3E}">
        <p14:creationId xmlns:p14="http://schemas.microsoft.com/office/powerpoint/2010/main" val="1585470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4847" y="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ru-RU" sz="4400" b="1" dirty="0"/>
              <a:t>Обведите зеленым цветом столько клеточек , сколько десятков в каждом из чисел : </a:t>
            </a:r>
          </a:p>
          <a:p>
            <a:r>
              <a:rPr lang="ru-RU" sz="5400" b="1" dirty="0"/>
              <a:t>18 ; 55 ; 36; 49</a:t>
            </a:r>
            <a:endParaRPr lang="en-US" sz="5400" b="1" dirty="0" smtClean="0"/>
          </a:p>
        </p:txBody>
      </p:sp>
    </p:spTree>
    <p:extLst>
      <p:ext uri="{BB962C8B-B14F-4D97-AF65-F5344CB8AC3E}">
        <p14:creationId xmlns:p14="http://schemas.microsoft.com/office/powerpoint/2010/main" val="1828643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/>
              <a:t>Сравните </a:t>
            </a:r>
            <a:r>
              <a:rPr lang="ru-RU" sz="4000" b="1" dirty="0" smtClean="0"/>
              <a:t>по </a:t>
            </a:r>
            <a:r>
              <a:rPr lang="ru-RU" sz="4000" b="1" dirty="0"/>
              <a:t>вариантам : </a:t>
            </a:r>
            <a:endParaRPr lang="ru-RU" sz="4000" dirty="0"/>
          </a:p>
          <a:p>
            <a:r>
              <a:rPr lang="ru-RU" sz="4000" b="1" dirty="0"/>
              <a:t>1 вариант:       </a:t>
            </a:r>
            <a:r>
              <a:rPr lang="en-US" sz="4000" b="1" dirty="0" smtClean="0"/>
              <a:t>              </a:t>
            </a:r>
            <a:r>
              <a:rPr lang="ru-RU" sz="4000" b="1" dirty="0" smtClean="0"/>
              <a:t> 2вариант</a:t>
            </a:r>
            <a:r>
              <a:rPr lang="en-US" sz="4000" b="1" dirty="0" smtClean="0"/>
              <a:t> </a:t>
            </a:r>
            <a:r>
              <a:rPr lang="ru-RU" sz="4000" b="1" dirty="0" smtClean="0"/>
              <a:t>:</a:t>
            </a:r>
            <a:endParaRPr lang="ru-RU" sz="4000" dirty="0"/>
          </a:p>
          <a:p>
            <a:r>
              <a:rPr lang="ru-RU" sz="4000" dirty="0"/>
              <a:t>1м *100 см       </a:t>
            </a:r>
            <a:r>
              <a:rPr lang="en-US" sz="4000" dirty="0" smtClean="0"/>
              <a:t>           </a:t>
            </a:r>
            <a:r>
              <a:rPr lang="ru-RU" sz="4000" dirty="0" smtClean="0"/>
              <a:t>  </a:t>
            </a:r>
            <a:r>
              <a:rPr lang="ru-RU" sz="4000" dirty="0"/>
              <a:t>20см*4дм</a:t>
            </a:r>
          </a:p>
          <a:p>
            <a:r>
              <a:rPr lang="ru-RU" sz="4000" dirty="0"/>
              <a:t>60*6                  </a:t>
            </a:r>
            <a:r>
              <a:rPr lang="en-US" sz="4000" dirty="0" smtClean="0"/>
              <a:t>           </a:t>
            </a:r>
            <a:r>
              <a:rPr lang="ru-RU" sz="4000" dirty="0" smtClean="0"/>
              <a:t>   </a:t>
            </a:r>
            <a:r>
              <a:rPr lang="ru-RU" sz="4000" dirty="0"/>
              <a:t>32*23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99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7008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4000" b="1" dirty="0" smtClean="0"/>
              <a:t>1 </a:t>
            </a:r>
            <a:r>
              <a:rPr lang="ru-RU" sz="4000" b="1" dirty="0"/>
              <a:t>вариант:       2 вариант: </a:t>
            </a:r>
          </a:p>
          <a:p>
            <a:r>
              <a:rPr lang="ru-RU" sz="4000" b="1" dirty="0"/>
              <a:t>1м=100см        20см&lt;4дм</a:t>
            </a:r>
          </a:p>
          <a:p>
            <a:r>
              <a:rPr lang="ru-RU" sz="4000" b="1" dirty="0"/>
              <a:t>60&gt;6                 </a:t>
            </a:r>
            <a:r>
              <a:rPr lang="ru-RU" sz="4000" b="1" dirty="0" smtClean="0"/>
              <a:t>  32</a:t>
            </a:r>
            <a:r>
              <a:rPr lang="en-US" sz="4000" b="1" dirty="0"/>
              <a:t>&gt;23</a:t>
            </a:r>
            <a:endParaRPr lang="ru-RU" sz="4000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126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10,20,30,40,50,60,70,80,90,100</a:t>
            </a:r>
            <a:endParaRPr lang="ru-RU" sz="4000" b="1" dirty="0"/>
          </a:p>
          <a:p>
            <a:pPr marL="0" indent="0">
              <a:buNone/>
            </a:pPr>
            <a:endParaRPr lang="ru-RU" sz="4000" b="1" dirty="0"/>
          </a:p>
          <a:p>
            <a:r>
              <a:rPr lang="en-US" sz="4000" b="1" dirty="0"/>
              <a:t>100,90,80,70,60,50,40,30,20,10</a:t>
            </a:r>
            <a:endParaRPr lang="ru-RU" sz="4000" b="1" dirty="0"/>
          </a:p>
          <a:p>
            <a:pPr marL="0" indent="0">
              <a:buNone/>
            </a:pPr>
            <a:endParaRPr lang="ru-RU" sz="4000" b="1" dirty="0"/>
          </a:p>
          <a:p>
            <a:r>
              <a:rPr lang="en-US" sz="4000" b="1" dirty="0"/>
              <a:t>1</a:t>
            </a:r>
            <a:r>
              <a:rPr lang="ru-RU" sz="4000" b="1" dirty="0"/>
              <a:t>д</a:t>
            </a:r>
            <a:r>
              <a:rPr lang="en-US" sz="4000" b="1" dirty="0"/>
              <a:t>, 2</a:t>
            </a:r>
            <a:r>
              <a:rPr lang="ru-RU" sz="4000" b="1" dirty="0"/>
              <a:t>д</a:t>
            </a:r>
            <a:r>
              <a:rPr lang="en-US" sz="4000" b="1" dirty="0"/>
              <a:t>,3</a:t>
            </a:r>
            <a:r>
              <a:rPr lang="ru-RU" sz="4000" b="1" dirty="0"/>
              <a:t>д</a:t>
            </a:r>
            <a:r>
              <a:rPr lang="en-US" sz="4000" b="1" dirty="0"/>
              <a:t>,4</a:t>
            </a:r>
            <a:r>
              <a:rPr lang="ru-RU" sz="4000" b="1" dirty="0"/>
              <a:t>д</a:t>
            </a:r>
            <a:r>
              <a:rPr lang="en-US" sz="4000" b="1" dirty="0"/>
              <a:t>,5</a:t>
            </a:r>
            <a:r>
              <a:rPr lang="ru-RU" sz="4000" b="1" dirty="0"/>
              <a:t>д</a:t>
            </a:r>
            <a:r>
              <a:rPr lang="en-US" sz="4000" b="1" dirty="0"/>
              <a:t>,6</a:t>
            </a:r>
            <a:r>
              <a:rPr lang="ru-RU" sz="4000" b="1" dirty="0"/>
              <a:t>д</a:t>
            </a:r>
            <a:r>
              <a:rPr lang="en-US" sz="4000" b="1" dirty="0"/>
              <a:t>,7</a:t>
            </a:r>
            <a:r>
              <a:rPr lang="ru-RU" sz="4000" b="1" dirty="0"/>
              <a:t>д</a:t>
            </a:r>
            <a:r>
              <a:rPr lang="en-US" sz="4000" b="1" dirty="0"/>
              <a:t>,8</a:t>
            </a:r>
            <a:r>
              <a:rPr lang="ru-RU" sz="4000" b="1" dirty="0"/>
              <a:t>д</a:t>
            </a:r>
            <a:r>
              <a:rPr lang="en-US" sz="4000" b="1" dirty="0"/>
              <a:t>,9</a:t>
            </a:r>
            <a:r>
              <a:rPr lang="ru-RU" sz="4000" b="1" dirty="0"/>
              <a:t>д</a:t>
            </a:r>
            <a:r>
              <a:rPr lang="en-US" sz="4000" b="1" dirty="0"/>
              <a:t>, 10</a:t>
            </a:r>
            <a:r>
              <a:rPr lang="ru-RU" sz="4000" b="1" dirty="0"/>
              <a:t>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103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6000" b="1" dirty="0"/>
              <a:t>70        60         </a:t>
            </a:r>
            <a:r>
              <a:rPr lang="ru-RU" sz="6000" b="1" dirty="0" smtClean="0"/>
              <a:t>100</a:t>
            </a:r>
          </a:p>
          <a:p>
            <a:pPr algn="ctr"/>
            <a:r>
              <a:rPr lang="ru-RU" sz="6000" b="1" dirty="0" smtClean="0"/>
              <a:t>40        </a:t>
            </a:r>
            <a:r>
              <a:rPr lang="ru-RU" sz="6000" b="1" dirty="0"/>
              <a:t>50         80</a:t>
            </a:r>
          </a:p>
          <a:p>
            <a:pPr algn="ctr"/>
            <a:r>
              <a:rPr lang="ru-RU" sz="6000" b="1" dirty="0"/>
              <a:t>30        10          20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186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Алгоритм выполнения уравнения  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Читаем 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2.Что неизвестно?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Как найти?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 Считаем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5. Делаем проверку 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6.Вывод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0332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161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выполнения уравнения 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U53R</dc:creator>
  <cp:lastModifiedBy>U53R</cp:lastModifiedBy>
  <cp:revision>3</cp:revision>
  <dcterms:created xsi:type="dcterms:W3CDTF">2014-11-17T18:28:09Z</dcterms:created>
  <dcterms:modified xsi:type="dcterms:W3CDTF">2014-11-17T18:54:20Z</dcterms:modified>
</cp:coreProperties>
</file>