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34559" autoAdjust="0"/>
    <p:restoredTop sz="86323" autoAdjust="0"/>
  </p:normalViewPr>
  <p:slideViewPr>
    <p:cSldViewPr>
      <p:cViewPr varScale="1">
        <p:scale>
          <a:sx n="74" d="100"/>
          <a:sy n="74" d="100"/>
        </p:scale>
        <p:origin x="-190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7664" y="476672"/>
            <a:ext cx="60486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Назови из пары чисел большее: 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3688" y="2780928"/>
            <a:ext cx="640871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25  52  ; 22  23 ; 83  85  ; 88  8 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1549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548680"/>
            <a:ext cx="7498080" cy="4800600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 marL="82296" indent="0">
              <a:buNone/>
            </a:pPr>
            <a:endParaRPr lang="ru-RU" dirty="0"/>
          </a:p>
          <a:p>
            <a:pPr marL="82296" indent="0"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52      23      85     88</a:t>
            </a:r>
          </a:p>
        </p:txBody>
      </p:sp>
    </p:spTree>
    <p:extLst>
      <p:ext uri="{BB962C8B-B14F-4D97-AF65-F5344CB8AC3E}">
        <p14:creationId xmlns:p14="http://schemas.microsoft.com/office/powerpoint/2010/main" val="2548547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Назови наименьшее:</a:t>
            </a:r>
          </a:p>
          <a:p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44   43   56  57    95   59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480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7406640" cy="1752600"/>
          </a:xfrm>
        </p:spPr>
        <p:txBody>
          <a:bodyPr>
            <a:normAutofit/>
          </a:bodyPr>
          <a:lstStyle/>
          <a:p>
            <a:pPr algn="ctr"/>
            <a:r>
              <a:rPr lang="ru-RU" sz="8800" b="1" dirty="0" smtClean="0">
                <a:latin typeface="Times New Roman" pitchFamily="18" charset="0"/>
                <a:cs typeface="Times New Roman" pitchFamily="18" charset="0"/>
              </a:rPr>
              <a:t>43    56    59</a:t>
            </a:r>
            <a:endParaRPr lang="ru-RU" sz="8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464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8" y="1772816"/>
            <a:ext cx="7200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6 д.     =60       10д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.  =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100</a:t>
            </a:r>
          </a:p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2 д. 3 ед.= 23   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9 ед. = 9 </a:t>
            </a: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9 д. 9 ед.= 99   1д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. 5 ед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.=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15</a:t>
            </a:r>
          </a:p>
          <a:p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83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2057400"/>
            <a:ext cx="7498080" cy="4800600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100 99 60 23 15 9 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864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35                   40                     29</a:t>
            </a:r>
          </a:p>
          <a:p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6                      1                       67</a:t>
            </a:r>
          </a:p>
          <a:p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40                    49                     80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8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33</TotalTime>
  <Words>83</Words>
  <Application>Microsoft Office PowerPoint</Application>
  <PresentationFormat>Экран (4:3)</PresentationFormat>
  <Paragraphs>19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U53R</dc:creator>
  <cp:lastModifiedBy>U53R</cp:lastModifiedBy>
  <cp:revision>4</cp:revision>
  <dcterms:created xsi:type="dcterms:W3CDTF">2014-11-10T18:10:15Z</dcterms:created>
  <dcterms:modified xsi:type="dcterms:W3CDTF">2014-11-10T18:44:26Z</dcterms:modified>
</cp:coreProperties>
</file>