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30C0B15-35F1-4DE1-B6BE-7323CE610853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FA79608-960A-455B-8083-692C6C902D5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C0B15-35F1-4DE1-B6BE-7323CE610853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79608-960A-455B-8083-692C6C902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30C0B15-35F1-4DE1-B6BE-7323CE610853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FA79608-960A-455B-8083-692C6C902D5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C0B15-35F1-4DE1-B6BE-7323CE610853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A79608-960A-455B-8083-692C6C902D5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C0B15-35F1-4DE1-B6BE-7323CE610853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FA79608-960A-455B-8083-692C6C902D5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30C0B15-35F1-4DE1-B6BE-7323CE610853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FA79608-960A-455B-8083-692C6C902D5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30C0B15-35F1-4DE1-B6BE-7323CE610853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FA79608-960A-455B-8083-692C6C902D5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C0B15-35F1-4DE1-B6BE-7323CE610853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A79608-960A-455B-8083-692C6C902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C0B15-35F1-4DE1-B6BE-7323CE610853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FA79608-960A-455B-8083-692C6C902D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C0B15-35F1-4DE1-B6BE-7323CE610853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A79608-960A-455B-8083-692C6C902D5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30C0B15-35F1-4DE1-B6BE-7323CE610853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FA79608-960A-455B-8083-692C6C902D5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30C0B15-35F1-4DE1-B6BE-7323CE610853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FA79608-960A-455B-8083-692C6C902D5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geroi-otechestv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7686" y="5029200"/>
            <a:ext cx="4357718" cy="1828800"/>
          </a:xfrm>
        </p:spPr>
        <p:txBody>
          <a:bodyPr/>
          <a:lstStyle/>
          <a:p>
            <a:r>
              <a:rPr lang="ru-RU" dirty="0" smtClean="0"/>
              <a:t>Герой России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Номинация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Суламбек</a:t>
            </a:r>
            <a:r>
              <a:rPr lang="ru-RU" dirty="0" smtClean="0"/>
              <a:t> </a:t>
            </a:r>
            <a:r>
              <a:rPr lang="ru-RU" dirty="0" err="1" smtClean="0"/>
              <a:t>Осканов</a:t>
            </a:r>
            <a:endParaRPr lang="ru-RU" dirty="0"/>
          </a:p>
        </p:txBody>
      </p:sp>
      <p:pic>
        <p:nvPicPr>
          <p:cNvPr id="4" name="Содержимое 3" descr="image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134171" y="1600200"/>
            <a:ext cx="3110608" cy="44958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571612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Суламбек</a:t>
            </a:r>
            <a:r>
              <a:rPr lang="ru-RU" dirty="0"/>
              <a:t> </a:t>
            </a:r>
            <a:r>
              <a:rPr lang="ru-RU" dirty="0" err="1"/>
              <a:t>Сусаркулович</a:t>
            </a:r>
            <a:r>
              <a:rPr lang="ru-RU" dirty="0"/>
              <a:t> </a:t>
            </a:r>
            <a:r>
              <a:rPr lang="ru-RU" dirty="0" err="1"/>
              <a:t>Осканов</a:t>
            </a:r>
            <a:r>
              <a:rPr lang="ru-RU" dirty="0"/>
              <a:t> родился 8 января 1943 </a:t>
            </a:r>
            <a:r>
              <a:rPr lang="ru-RU" dirty="0" err="1"/>
              <a:t>годa</a:t>
            </a:r>
            <a:r>
              <a:rPr lang="ru-RU" dirty="0"/>
              <a:t> в селе </a:t>
            </a:r>
            <a:r>
              <a:rPr lang="ru-RU" dirty="0" err="1"/>
              <a:t>Плиево</a:t>
            </a:r>
            <a:r>
              <a:rPr lang="ru-RU" dirty="0"/>
              <a:t> Назрановского района Чечено-Ингушской АССР (ныне Республики Ингушетия) в крестьянской семье.</a:t>
            </a:r>
          </a:p>
          <a:p>
            <a:r>
              <a:rPr lang="ru-RU" dirty="0"/>
              <a:t>После окончания школы </a:t>
            </a:r>
            <a:r>
              <a:rPr lang="ru-RU" dirty="0" err="1"/>
              <a:t>Осканов</a:t>
            </a:r>
            <a:r>
              <a:rPr lang="ru-RU" dirty="0"/>
              <a:t> поступил в ремесленное училище в </a:t>
            </a:r>
            <a:r>
              <a:rPr lang="ru-RU" dirty="0" smtClean="0"/>
              <a:t>Грозном Одновременно </a:t>
            </a:r>
            <a:r>
              <a:rPr lang="ru-RU" dirty="0"/>
              <a:t>учился в местном аэроклубе.</a:t>
            </a:r>
          </a:p>
          <a:p>
            <a:r>
              <a:rPr lang="ru-RU" dirty="0"/>
              <a:t>В 1966 году с отличием окончил </a:t>
            </a:r>
            <a:r>
              <a:rPr lang="ru-RU" dirty="0" err="1"/>
              <a:t>Качинское</a:t>
            </a:r>
            <a:r>
              <a:rPr lang="ru-RU" dirty="0"/>
              <a:t> высшее военное авиационное училище лётчиков и стал лётчиком-инструктором в звании лейтенанта. В 1969 году назначен заместителем командира учебной авиационной эскадрильи.</a:t>
            </a:r>
          </a:p>
          <a:p>
            <a:r>
              <a:rPr lang="ru-RU" dirty="0"/>
              <a:t>С окончанием в 1974 году Военно-политической академии имени В. И. Ленина </a:t>
            </a:r>
            <a:r>
              <a:rPr lang="ru-RU" dirty="0" err="1"/>
              <a:t>Осканов</a:t>
            </a:r>
            <a:r>
              <a:rPr lang="ru-RU" dirty="0"/>
              <a:t> получил назначение на должность заместителя командира истребительно-авиационного полка Группы советских войск в Германии. Было присвоено звание «Военный лётчик 1-го класса» заместителя командира истребительно-авиационного соединения Южной группы войск в Венгрии. Ему было присвоению звание «Заслуженный военный лётчик СССР».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1714489"/>
            <a:ext cx="878687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1987 году полковник </a:t>
            </a:r>
            <a:r>
              <a:rPr lang="ru-RU" dirty="0" err="1" smtClean="0"/>
              <a:t>Осканов</a:t>
            </a:r>
            <a:r>
              <a:rPr lang="ru-RU" dirty="0" smtClean="0"/>
              <a:t> был назначен заместителем начальника Центра боевой подготовки и переучивания лётного состава ВВС СССР в Липецке. 6 мая 1989 года ему было присвоено воинское звание "генерал-майор авиации". В том же году он был назначен начальником Липецкого центра боевой подготовки.</a:t>
            </a:r>
          </a:p>
          <a:p>
            <a:r>
              <a:rPr lang="ru-RU" dirty="0" smtClean="0"/>
              <a:t>В 1990 году генерал-майор </a:t>
            </a:r>
            <a:r>
              <a:rPr lang="ru-RU" dirty="0" err="1" smtClean="0"/>
              <a:t>Осканов</a:t>
            </a:r>
            <a:r>
              <a:rPr lang="ru-RU" dirty="0" smtClean="0"/>
              <a:t> защищает диссертацию на соискание учёной степени кандидата военных наук. В том же году он получает звание — «Заслуженный специалист Вооруженных Сил СССР». В 1991 году он заочно окончил Военную академию Генерального штаба.</a:t>
            </a:r>
          </a:p>
          <a:p>
            <a:r>
              <a:rPr lang="ru-RU" dirty="0" smtClean="0"/>
              <a:t>7 февраля 1992 года при выполнении тренировочного полёта в сложных метеорологических условиях у самолёта МиГ-29, который пилотировал </a:t>
            </a:r>
            <a:r>
              <a:rPr lang="ru-RU" dirty="0" err="1" smtClean="0"/>
              <a:t>Осканов</a:t>
            </a:r>
            <a:r>
              <a:rPr lang="ru-RU" dirty="0" smtClean="0"/>
              <a:t>, произошёл отказ авиагоризонта, в результате чего в условиях плохой видимости была потеряна пространственная ориентировка. Выйдя из облаков, лётчик увидел перед собой населённый пункт. Ценой собственной жизни генерал-майор </a:t>
            </a:r>
            <a:r>
              <a:rPr lang="ru-RU" dirty="0" err="1" smtClean="0"/>
              <a:t>Осканов</a:t>
            </a:r>
            <a:r>
              <a:rPr lang="ru-RU" dirty="0" smtClean="0"/>
              <a:t> сумел предотвратить падение самолёта на посёлок Хворостянку </a:t>
            </a:r>
            <a:r>
              <a:rPr lang="ru-RU" dirty="0" err="1" smtClean="0"/>
              <a:t>Добринского</a:t>
            </a:r>
            <a:r>
              <a:rPr lang="ru-RU" dirty="0" smtClean="0"/>
              <a:t> района Липецкой области. </a:t>
            </a:r>
          </a:p>
          <a:p>
            <a:endParaRPr lang="ru-RU" dirty="0"/>
          </a:p>
          <a:p>
            <a:r>
              <a:rPr lang="ru-RU" dirty="0" smtClean="0"/>
              <a:t>Похоронен </a:t>
            </a:r>
            <a:r>
              <a:rPr lang="ru-RU" dirty="0"/>
              <a:t>генерал-майор </a:t>
            </a:r>
            <a:r>
              <a:rPr lang="ru-RU" dirty="0" err="1"/>
              <a:t>Осканов</a:t>
            </a:r>
            <a:r>
              <a:rPr lang="ru-RU" dirty="0"/>
              <a:t> в родном селе </a:t>
            </a:r>
            <a:r>
              <a:rPr lang="ru-RU" dirty="0" err="1"/>
              <a:t>Плиево</a:t>
            </a:r>
            <a:r>
              <a:rPr lang="ru-RU" dirty="0"/>
              <a:t> Республики Ингушетия.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Награды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571612"/>
            <a:ext cx="8929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Указом Президента России от 11 апреля 1992 года за мужество и героизм, проявленные при исполнении воинского долга генерал-майору авиации С. С. </a:t>
            </a:r>
            <a:r>
              <a:rPr lang="ru-RU" dirty="0" err="1"/>
              <a:t>Осканову</a:t>
            </a:r>
            <a:r>
              <a:rPr lang="ru-RU" dirty="0"/>
              <a:t> посмертно присвоено звание Героя Российской Федерации.</a:t>
            </a:r>
          </a:p>
        </p:txBody>
      </p:sp>
      <p:pic>
        <p:nvPicPr>
          <p:cNvPr id="4" name="Рисунок 3" descr="1527_x9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8" y="2357430"/>
            <a:ext cx="3857652" cy="22886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2844" y="2643182"/>
            <a:ext cx="4643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Ранее награждён орденами Красной Звезды, «За службу Родине в Вооружённых Силах СССР», медалями.</a:t>
            </a:r>
          </a:p>
        </p:txBody>
      </p:sp>
      <p:pic>
        <p:nvPicPr>
          <p:cNvPr id="6" name="Рисунок 5" descr="37864_html_m30f3df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3643314"/>
            <a:ext cx="2535335" cy="25860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Память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1785926"/>
            <a:ext cx="86439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/>
              <a:t>В 2008 году именем </a:t>
            </a:r>
            <a:r>
              <a:rPr lang="ru-RU" dirty="0" err="1"/>
              <a:t>Суламбека</a:t>
            </a:r>
            <a:r>
              <a:rPr lang="ru-RU" dirty="0"/>
              <a:t> </a:t>
            </a:r>
            <a:r>
              <a:rPr lang="ru-RU" dirty="0" err="1"/>
              <a:t>Осканова</a:t>
            </a:r>
            <a:r>
              <a:rPr lang="ru-RU" dirty="0"/>
              <a:t> названа планируемая улица в Елецком районе в Липецке.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Именем </a:t>
            </a:r>
            <a:r>
              <a:rPr lang="ru-RU" dirty="0" err="1"/>
              <a:t>Суламбека</a:t>
            </a:r>
            <a:r>
              <a:rPr lang="ru-RU" dirty="0"/>
              <a:t> </a:t>
            </a:r>
            <a:r>
              <a:rPr lang="ru-RU" dirty="0" err="1"/>
              <a:t>Осканова</a:t>
            </a:r>
            <a:r>
              <a:rPr lang="ru-RU" dirty="0"/>
              <a:t> названы улица и площадь в станице Орджоникидзевской, на площади установлен памятник герою.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На месте гибели лётчика установлен памятник.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В средней школе № 13 села </a:t>
            </a:r>
            <a:r>
              <a:rPr lang="ru-RU" dirty="0" err="1"/>
              <a:t>Плиево</a:t>
            </a:r>
            <a:r>
              <a:rPr lang="ru-RU" dirty="0"/>
              <a:t> открыт музей имени Героя.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Именем </a:t>
            </a:r>
            <a:r>
              <a:rPr lang="ru-RU" dirty="0" err="1"/>
              <a:t>Осканова</a:t>
            </a:r>
            <a:r>
              <a:rPr lang="ru-RU" dirty="0"/>
              <a:t> названа школа в </a:t>
            </a:r>
            <a:r>
              <a:rPr lang="ru-RU" dirty="0" smtClean="0"/>
              <a:t>Назрани.  </a:t>
            </a:r>
            <a:r>
              <a:rPr lang="ru-RU" dirty="0"/>
              <a:t>В Ингушетии проводятся турниры по боксу на призы имени </a:t>
            </a:r>
            <a:r>
              <a:rPr lang="ru-RU" dirty="0" err="1"/>
              <a:t>Суламбека</a:t>
            </a:r>
            <a:r>
              <a:rPr lang="ru-RU" dirty="0"/>
              <a:t> </a:t>
            </a:r>
            <a:r>
              <a:rPr lang="ru-RU" dirty="0" err="1"/>
              <a:t>Осканова</a:t>
            </a:r>
            <a:r>
              <a:rPr lang="ru-RU" dirty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Имя </a:t>
            </a:r>
            <a:r>
              <a:rPr lang="ru-RU" dirty="0" err="1"/>
              <a:t>Суламбека</a:t>
            </a:r>
            <a:r>
              <a:rPr lang="ru-RU" dirty="0"/>
              <a:t> </a:t>
            </a:r>
            <a:r>
              <a:rPr lang="ru-RU" dirty="0" err="1"/>
              <a:t>Сусаркуловича</a:t>
            </a:r>
            <a:r>
              <a:rPr lang="ru-RU" dirty="0"/>
              <a:t> </a:t>
            </a:r>
            <a:r>
              <a:rPr lang="ru-RU" dirty="0" err="1"/>
              <a:t>Осканова</a:t>
            </a:r>
            <a:r>
              <a:rPr lang="ru-RU" dirty="0"/>
              <a:t> присвоено открытому акционерному обществу «Аэропорт «</a:t>
            </a:r>
            <a:r>
              <a:rPr lang="ru-RU" dirty="0" err="1"/>
              <a:t>Магас</a:t>
            </a:r>
            <a:r>
              <a:rPr lang="ru-RU" dirty="0"/>
              <a:t>»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395cd523934183c9f9ab2138c6ee953d_i-13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4500570"/>
            <a:ext cx="1482341" cy="197645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</TotalTime>
  <Words>153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Обычная</vt:lpstr>
      <vt:lpstr>Герой России</vt:lpstr>
      <vt:lpstr>Суламбек Осканов</vt:lpstr>
      <vt:lpstr>Слайд 3</vt:lpstr>
      <vt:lpstr>Слайд 4</vt:lpstr>
      <vt:lpstr>Награды</vt:lpstr>
      <vt:lpstr>Память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Герой России</dc:title>
  <dc:creator>Home</dc:creator>
  <cp:lastModifiedBy>Home</cp:lastModifiedBy>
  <cp:revision>2</cp:revision>
  <dcterms:created xsi:type="dcterms:W3CDTF">2015-11-21T14:47:40Z</dcterms:created>
  <dcterms:modified xsi:type="dcterms:W3CDTF">2015-11-21T15:00:57Z</dcterms:modified>
</cp:coreProperties>
</file>