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</p:sldMasterIdLst>
  <p:sldIdLst>
    <p:sldId id="256" r:id="rId2"/>
    <p:sldId id="257" r:id="rId3"/>
    <p:sldId id="258" r:id="rId4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68" d="100"/>
          <a:sy n="68" d="100"/>
        </p:scale>
        <p:origin x="-14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viewProps" Target="viewProps.xml"/><Relationship Id="rId5" Type="http://schemas.openxmlformats.org/officeDocument/2006/relationships/presProps" Target="presProps.xml"/><Relationship Id="rId4" Type="http://schemas.openxmlformats.org/officeDocument/2006/relationships/slide" Target="slides/slide3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" name="Rectangle 10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Rectangle 11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3" name="Rectangle 12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Oval 13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473795" y="5052545"/>
            <a:ext cx="5637010" cy="882119"/>
          </a:xfrm>
        </p:spPr>
        <p:txBody>
          <a:bodyPr>
            <a:normAutofit/>
          </a:bodyPr>
          <a:lstStyle>
            <a:lvl1pPr marL="0" indent="0" algn="l">
              <a:buNone/>
              <a:defRPr sz="2200">
                <a:solidFill>
                  <a:schemeClr val="tx2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817581" y="3132290"/>
            <a:ext cx="7175351" cy="1793167"/>
          </a:xfrm>
          <a:effectLst/>
        </p:spPr>
        <p:txBody>
          <a:bodyPr>
            <a:noAutofit/>
          </a:bodyPr>
          <a:lstStyle>
            <a:lvl1pPr marL="640080" indent="-457200" algn="l">
              <a:defRPr sz="540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1905000" y="731519"/>
            <a:ext cx="6400800" cy="3474720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153758" y="376517"/>
            <a:ext cx="2057400" cy="5238339"/>
          </a:xfrm>
          <a:effectLst/>
        </p:spPr>
        <p:txBody>
          <a:bodyPr vert="eaVert"/>
          <a:lstStyle>
            <a:lvl1pPr algn="l">
              <a:defRPr/>
            </a:lvl1pPr>
          </a:lstStyle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3324113" y="731519"/>
            <a:ext cx="4829287" cy="4894729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10" name="Content Placeholder 9"/>
          <p:cNvSpPr>
            <a:spLocks noGrp="1"/>
          </p:cNvSpPr>
          <p:nvPr>
            <p:ph sz="quarter" idx="13"/>
          </p:nvPr>
        </p:nvSpPr>
        <p:spPr>
          <a:xfrm>
            <a:off x="1143000" y="731520"/>
            <a:ext cx="6400800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033195" y="2172648"/>
            <a:ext cx="5966666" cy="2423346"/>
          </a:xfrm>
          <a:effectLst/>
        </p:spPr>
        <p:txBody>
          <a:bodyPr anchor="b"/>
          <a:lstStyle>
            <a:lvl1pPr algn="r">
              <a:defRPr sz="4600" b="1" cap="none" baseline="0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022438" y="4607511"/>
            <a:ext cx="5970494" cy="835460"/>
          </a:xfrm>
        </p:spPr>
        <p:txBody>
          <a:bodyPr anchor="t"/>
          <a:lstStyle>
            <a:lvl1pPr marL="0" indent="0" algn="r">
              <a:buNone/>
              <a:defRPr sz="2000">
                <a:solidFill>
                  <a:schemeClr val="tx2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Title 7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3"/>
          </p:nvPr>
        </p:nvSpPr>
        <p:spPr>
          <a:xfrm>
            <a:off x="1142999" y="731519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14"/>
          </p:nvPr>
        </p:nvSpPr>
        <p:spPr>
          <a:xfrm>
            <a:off x="4645152" y="731520"/>
            <a:ext cx="3346704" cy="3474720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1156447" y="1400327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7302" y="731520"/>
            <a:ext cx="3346704" cy="639762"/>
          </a:xfrm>
        </p:spPr>
        <p:txBody>
          <a:bodyPr anchor="b">
            <a:noAutofit/>
          </a:bodyPr>
          <a:lstStyle>
            <a:lvl1pPr marL="0" indent="0" algn="ctr">
              <a:buNone/>
              <a:defRPr lang="en-US" sz="2400" b="1" i="0" kern="1200" dirty="0" smtClean="0">
                <a:gradFill>
                  <a:gsLst>
                    <a:gs pos="0">
                      <a:schemeClr val="tx1"/>
                    </a:gs>
                    <a:gs pos="40000">
                      <a:schemeClr val="tx1">
                        <a:lumMod val="75000"/>
                        <a:lumOff val="25000"/>
                      </a:schemeClr>
                    </a:gs>
                    <a:gs pos="100000">
                      <a:schemeClr val="tx2">
                        <a:alpha val="65000"/>
                      </a:schemeClr>
                    </a:gs>
                  </a:gsLst>
                  <a:lin ang="5400000" scaled="0"/>
                </a:gradFill>
                <a:effectLst/>
                <a:latin typeface="+mj-lt"/>
                <a:ea typeface="+mj-ea"/>
                <a:cs typeface="+mj-cs"/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marL="0" lvl="0" indent="0" algn="ctr" defTabSz="914400" rtl="0" eaLnBrk="1" latinLnBrk="0" hangingPunct="1">
              <a:spcBef>
                <a:spcPct val="20000"/>
              </a:spcBef>
              <a:spcAft>
                <a:spcPts val="300"/>
              </a:spcAft>
              <a:buClr>
                <a:schemeClr val="accent6">
                  <a:lumMod val="75000"/>
                </a:schemeClr>
              </a:buClr>
              <a:buSzPct val="130000"/>
              <a:buFont typeface="Georgia" pitchFamily="18" charset="0"/>
              <a:buNone/>
            </a:pPr>
            <a:r>
              <a:rPr lang="ru-RU" smtClean="0"/>
              <a:t>Образец текста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1399032"/>
            <a:ext cx="3346704" cy="2743200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800"/>
            </a:lvl2pPr>
            <a:lvl3pPr>
              <a:defRPr sz="16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Title 9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095" y="2209800"/>
            <a:ext cx="3636085" cy="1258493"/>
          </a:xfrm>
          <a:effectLst/>
        </p:spPr>
        <p:txBody>
          <a:bodyPr anchor="b">
            <a:noAutofit/>
          </a:bodyPr>
          <a:lstStyle>
            <a:lvl1pPr marL="228600" indent="-228600" algn="l">
              <a:defRPr sz="2800" b="1">
                <a:effectLst/>
              </a:defRPr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93515" y="731520"/>
            <a:ext cx="4017085" cy="4894730"/>
          </a:xfrm>
        </p:spPr>
        <p:txBody>
          <a:bodyPr anchor="ctr"/>
          <a:lstStyle>
            <a:lvl1pPr>
              <a:defRPr sz="22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4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075765" y="3497802"/>
            <a:ext cx="3388660" cy="2139518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Rectangle 7"/>
          <p:cNvSpPr/>
          <p:nvPr/>
        </p:nvSpPr>
        <p:spPr>
          <a:xfrm>
            <a:off x="0" y="3866920"/>
            <a:ext cx="9144000" cy="2991080"/>
          </a:xfrm>
          <a:prstGeom prst="rect">
            <a:avLst/>
          </a:prstGeom>
          <a:gradFill>
            <a:gsLst>
              <a:gs pos="0">
                <a:schemeClr val="bg1">
                  <a:alpha val="92000"/>
                </a:schemeClr>
              </a:gs>
              <a:gs pos="37000">
                <a:schemeClr val="bg1">
                  <a:alpha val="77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9" name="Rectangle 8"/>
          <p:cNvSpPr/>
          <p:nvPr/>
        </p:nvSpPr>
        <p:spPr>
          <a:xfrm>
            <a:off x="0" y="0"/>
            <a:ext cx="9144000" cy="386692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90000"/>
                </a:schemeClr>
              </a:gs>
              <a:gs pos="48000">
                <a:schemeClr val="bg1">
                  <a:alpha val="63000"/>
                </a:schemeClr>
              </a:gs>
              <a:gs pos="100000">
                <a:schemeClr val="bg2">
                  <a:alpha val="80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0" name="Rectangle 9"/>
          <p:cNvSpPr/>
          <p:nvPr/>
        </p:nvSpPr>
        <p:spPr>
          <a:xfrm>
            <a:off x="0" y="2652311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" name="Oval 10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4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4475175" y="1143000"/>
            <a:ext cx="4114800" cy="3127806"/>
          </a:xfrm>
          <a:prstGeom prst="roundRect">
            <a:avLst>
              <a:gd name="adj" fmla="val 4230"/>
            </a:avLst>
          </a:prstGeom>
          <a:solidFill>
            <a:schemeClr val="bg2">
              <a:lumMod val="90000"/>
            </a:schemeClr>
          </a:solidFill>
          <a:effectLst>
            <a:reflection blurRad="4350" stA="23000" endA="300" endPos="28000" dir="5400000" sy="-100000" algn="bl" rotWithShape="0"/>
          </a:effectLst>
          <a:scene3d>
            <a:camera prst="perspectiveContrastingLeftFacing" fov="1800000">
              <a:rot lat="300000" lon="2100000" rev="0"/>
            </a:camera>
            <a:lightRig rig="balanced" dir="t"/>
          </a:scene3d>
          <a:sp3d>
            <a:bevelT w="50800" h="50800"/>
          </a:sp3d>
        </p:spPr>
        <p:txBody>
          <a:bodyPr>
            <a:normAutofit/>
            <a:flatTx/>
          </a:bodyPr>
          <a:lstStyle>
            <a:lvl1pPr marL="0" indent="0" algn="ctr">
              <a:buNone/>
              <a:defRPr sz="20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ru-RU" smtClean="0"/>
              <a:t>Вставка рисунка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77887" y="1010486"/>
            <a:ext cx="3694114" cy="2163020"/>
          </a:xfrm>
        </p:spPr>
        <p:txBody>
          <a:bodyPr anchor="b"/>
          <a:lstStyle>
            <a:lvl1pPr marL="182880" indent="-182880">
              <a:buFont typeface="Georgia" pitchFamily="18" charset="0"/>
              <a:buChar char="*"/>
              <a:defRPr sz="16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7268" y="4464421"/>
            <a:ext cx="6383538" cy="1143000"/>
          </a:xfrm>
        </p:spPr>
        <p:txBody>
          <a:bodyPr anchor="b">
            <a:noAutofit/>
          </a:bodyPr>
          <a:lstStyle>
            <a:lvl1pPr algn="l">
              <a:defRPr sz="4600" b="1"/>
            </a:lvl1pPr>
          </a:lstStyle>
          <a:p>
            <a:r>
              <a:rPr lang="ru-RU" smtClean="0"/>
              <a:t>Образец заголовка</a:t>
            </a:r>
            <a:endParaRPr lang="en-US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>
          <a:xfrm>
            <a:off x="0" y="5105400"/>
            <a:ext cx="9144000" cy="1752600"/>
          </a:xfrm>
          <a:prstGeom prst="rect">
            <a:avLst/>
          </a:prstGeom>
          <a:gradFill>
            <a:gsLst>
              <a:gs pos="0">
                <a:schemeClr val="bg1">
                  <a:alpha val="91000"/>
                </a:schemeClr>
              </a:gs>
              <a:gs pos="37000">
                <a:schemeClr val="bg1">
                  <a:alpha val="76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Rectangle 7"/>
          <p:cNvSpPr/>
          <p:nvPr/>
        </p:nvSpPr>
        <p:spPr>
          <a:xfrm>
            <a:off x="0" y="0"/>
            <a:ext cx="9144000" cy="51054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89000"/>
                </a:schemeClr>
              </a:gs>
              <a:gs pos="48000">
                <a:schemeClr val="bg1">
                  <a:alpha val="62000"/>
                </a:schemeClr>
              </a:gs>
              <a:gs pos="100000">
                <a:schemeClr val="bg2">
                  <a:alpha val="7900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9" name="Rectangle 8"/>
          <p:cNvSpPr/>
          <p:nvPr/>
        </p:nvSpPr>
        <p:spPr>
          <a:xfrm>
            <a:off x="0" y="3768304"/>
            <a:ext cx="9144000" cy="2286000"/>
          </a:xfrm>
          <a:prstGeom prst="rect">
            <a:avLst/>
          </a:prstGeom>
          <a:gradFill flip="none" rotWithShape="1">
            <a:gsLst>
              <a:gs pos="0">
                <a:schemeClr val="bg1">
                  <a:alpha val="0"/>
                </a:schemeClr>
              </a:gs>
              <a:gs pos="29000">
                <a:schemeClr val="bg1">
                  <a:alpha val="30000"/>
                </a:schemeClr>
              </a:gs>
              <a:gs pos="45000">
                <a:schemeClr val="bg2">
                  <a:alpha val="40000"/>
                </a:schemeClr>
              </a:gs>
              <a:gs pos="55000">
                <a:schemeClr val="bg1">
                  <a:alpha val="26000"/>
                </a:schemeClr>
              </a:gs>
              <a:gs pos="65000">
                <a:schemeClr val="bg2">
                  <a:alpha val="60000"/>
                </a:schemeClr>
              </a:gs>
              <a:gs pos="100000">
                <a:schemeClr val="bg1">
                  <a:alpha val="0"/>
                </a:schemeClr>
              </a:gs>
            </a:gsLst>
            <a:lin ang="5400000" scaled="0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" name="Oval 9"/>
          <p:cNvSpPr/>
          <p:nvPr/>
        </p:nvSpPr>
        <p:spPr>
          <a:xfrm>
            <a:off x="0" y="1600200"/>
            <a:ext cx="9144000" cy="5105400"/>
          </a:xfrm>
          <a:prstGeom prst="ellipse">
            <a:avLst/>
          </a:prstGeom>
          <a:gradFill flip="none" rotWithShape="1">
            <a:gsLst>
              <a:gs pos="0">
                <a:schemeClr val="bg1"/>
              </a:gs>
              <a:gs pos="56000">
                <a:schemeClr val="bg1">
                  <a:alpha val="0"/>
                </a:schemeClr>
              </a:gs>
            </a:gsLst>
            <a:path path="circle">
              <a:fillToRect l="50000" t="50000" r="50000" b="50000"/>
            </a:path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prstGeom prst="rect">
            <a:avLst/>
          </a:prstGeom>
          <a:effectLst/>
        </p:spPr>
        <p:txBody>
          <a:bodyPr vert="horz" lIns="91440" tIns="45720" rIns="91440" bIns="45720" rtlCol="0" anchor="t" anchorCtr="0">
            <a:noAutofit/>
          </a:bodyPr>
          <a:lstStyle/>
          <a:p>
            <a:r>
              <a:rPr lang="ru-RU" smtClean="0"/>
              <a:t>Образец заголовка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1143000" y="732260"/>
            <a:ext cx="6400800" cy="347472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6172200" y="6172200"/>
            <a:ext cx="2514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17.11.2014</a:t>
            </a:fld>
            <a:endParaRPr lang="ru-RU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57199" y="6172200"/>
            <a:ext cx="3352801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1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3810000" y="6172200"/>
            <a:ext cx="1828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 b="1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iming>
    <p:tnLst>
      <p:par>
        <p:cTn id="1" dur="indefinite" restart="never" nodeType="tmRoot"/>
      </p:par>
    </p:tnLst>
  </p:timing>
  <p:txStyles>
    <p:titleStyle>
      <a:lvl1pPr marL="320040" indent="-320040" algn="r" defTabSz="914400" rtl="0" eaLnBrk="1" latinLnBrk="0" hangingPunct="1">
        <a:spcBef>
          <a:spcPct val="0"/>
        </a:spcBef>
        <a:buClr>
          <a:schemeClr val="accent6">
            <a:lumMod val="75000"/>
          </a:schemeClr>
        </a:buClr>
        <a:buSzPct val="128000"/>
        <a:buFont typeface="Georgia" pitchFamily="18" charset="0"/>
        <a:buChar char="*"/>
        <a:defRPr sz="4600" b="1" i="0" kern="1200">
          <a:gradFill>
            <a:gsLst>
              <a:gs pos="0">
                <a:schemeClr val="tx1"/>
              </a:gs>
              <a:gs pos="40000">
                <a:schemeClr val="tx1">
                  <a:lumMod val="75000"/>
                  <a:lumOff val="25000"/>
                </a:schemeClr>
              </a:gs>
              <a:gs pos="100000">
                <a:schemeClr val="tx2">
                  <a:alpha val="65000"/>
                </a:schemeClr>
              </a:gs>
            </a:gsLst>
            <a:lin ang="5400000" scaled="0"/>
          </a:gradFill>
          <a:effectLst>
            <a:reflection blurRad="6350" stA="55000" endA="300" endPos="45500" dir="5400000" sy="-100000" algn="bl" rotWithShape="0"/>
          </a:effectLst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2286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54864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20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822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09728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138988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1664208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196596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2286000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2587752" indent="-182880" algn="l" defTabSz="914400" rtl="0" eaLnBrk="1" latinLnBrk="0" hangingPunct="1">
        <a:spcBef>
          <a:spcPct val="20000"/>
        </a:spcBef>
        <a:spcAft>
          <a:spcPts val="300"/>
        </a:spcAft>
        <a:buClr>
          <a:schemeClr val="accent6">
            <a:lumMod val="75000"/>
          </a:schemeClr>
        </a:buClr>
        <a:buSzPct val="130000"/>
        <a:buFont typeface="Georgia" pitchFamily="18" charset="0"/>
        <a:buChar char="*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81408" y="2967335"/>
            <a:ext cx="8581195" cy="1015663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6000" b="1" cap="none" spc="0" dirty="0" smtClean="0">
                <a:ln w="1905"/>
                <a:gradFill>
                  <a:gsLst>
                    <a:gs pos="0">
                      <a:schemeClr val="accent6">
                        <a:shade val="20000"/>
                        <a:satMod val="200000"/>
                      </a:schemeClr>
                    </a:gs>
                    <a:gs pos="78000">
                      <a:schemeClr val="accent6">
                        <a:tint val="90000"/>
                        <a:shade val="89000"/>
                        <a:satMod val="220000"/>
                      </a:schemeClr>
                    </a:gs>
                    <a:gs pos="100000">
                      <a:schemeClr val="accent6">
                        <a:tint val="12000"/>
                        <a:satMod val="255000"/>
                      </a:schemeClr>
                    </a:gs>
                  </a:gsLst>
                  <a:lin ang="5400000"/>
                </a:gradFill>
                <a:effectLst>
                  <a:innerShdw blurRad="69850" dist="43180" dir="5400000">
                    <a:srgbClr val="000000">
                      <a:alpha val="65000"/>
                    </a:srgbClr>
                  </a:innerShdw>
                </a:effectLst>
              </a:rPr>
              <a:t>20, 16, на 4, 20, 13 см</a:t>
            </a:r>
            <a:endParaRPr lang="ru-RU" sz="6000" b="1" cap="none" spc="0" dirty="0">
              <a:ln w="1905"/>
              <a:gradFill>
                <a:gsLst>
                  <a:gs pos="0">
                    <a:schemeClr val="accent6">
                      <a:shade val="20000"/>
                      <a:satMod val="200000"/>
                    </a:schemeClr>
                  </a:gs>
                  <a:gs pos="78000">
                    <a:schemeClr val="accent6">
                      <a:tint val="90000"/>
                      <a:shade val="89000"/>
                      <a:satMod val="220000"/>
                    </a:schemeClr>
                  </a:gs>
                  <a:gs pos="100000">
                    <a:schemeClr val="accent6">
                      <a:tint val="12000"/>
                      <a:satMod val="255000"/>
                    </a:schemeClr>
                  </a:gs>
                </a:gsLst>
                <a:lin ang="5400000"/>
              </a:gradFill>
              <a:effectLst>
                <a:innerShdw blurRad="69850" dist="43180" dir="5400000">
                  <a:srgbClr val="000000">
                    <a:alpha val="65000"/>
                  </a:srgbClr>
                </a:innerShd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213762413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Прямоугольник 1"/>
          <p:cNvSpPr/>
          <p:nvPr/>
        </p:nvSpPr>
        <p:spPr>
          <a:xfrm>
            <a:off x="251520" y="2490654"/>
            <a:ext cx="1064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3" name="Прямоугольник 2"/>
          <p:cNvSpPr/>
          <p:nvPr/>
        </p:nvSpPr>
        <p:spPr>
          <a:xfrm>
            <a:off x="1547664" y="2505670"/>
            <a:ext cx="1447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нет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4" name="Прямоугольник 3"/>
          <p:cNvSpPr/>
          <p:nvPr/>
        </p:nvSpPr>
        <p:spPr>
          <a:xfrm>
            <a:off x="3124169" y="2521082"/>
            <a:ext cx="1447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нет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4728745" y="2492275"/>
            <a:ext cx="1064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6" name="Прямоугольник 5"/>
          <p:cNvSpPr/>
          <p:nvPr/>
        </p:nvSpPr>
        <p:spPr>
          <a:xfrm>
            <a:off x="5993411" y="2492275"/>
            <a:ext cx="1064715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да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  <p:sp>
        <p:nvSpPr>
          <p:cNvPr id="8" name="Прямоугольник 7"/>
          <p:cNvSpPr/>
          <p:nvPr/>
        </p:nvSpPr>
        <p:spPr>
          <a:xfrm>
            <a:off x="7058126" y="2490654"/>
            <a:ext cx="1447832" cy="923330"/>
          </a:xfrm>
          <a:prstGeom prst="rect">
            <a:avLst/>
          </a:prstGeom>
          <a:noFill/>
        </p:spPr>
        <p:txBody>
          <a:bodyPr wrap="none" lIns="91440" tIns="45720" rIns="91440" bIns="45720">
            <a:spAutoFit/>
          </a:bodyPr>
          <a:lstStyle/>
          <a:p>
            <a:pPr algn="ctr"/>
            <a:r>
              <a:rPr lang="ru-RU" sz="5400" b="1" cap="none" spc="300" dirty="0" smtClean="0">
                <a:ln w="11430" cmpd="sng">
                  <a:solidFill>
                    <a:schemeClr val="accent1">
                      <a:tint val="10000"/>
                    </a:schemeClr>
                  </a:solidFill>
                  <a:prstDash val="solid"/>
                  <a:miter lim="800000"/>
                </a:ln>
                <a:gradFill>
                  <a:gsLst>
                    <a:gs pos="10000">
                      <a:schemeClr val="accent1">
                        <a:tint val="83000"/>
                        <a:shade val="100000"/>
                        <a:satMod val="200000"/>
                      </a:schemeClr>
                    </a:gs>
                    <a:gs pos="75000">
                      <a:schemeClr val="accent1">
                        <a:tint val="100000"/>
                        <a:shade val="50000"/>
                        <a:satMod val="150000"/>
                      </a:schemeClr>
                    </a:gs>
                  </a:gsLst>
                  <a:lin ang="5400000"/>
                </a:gradFill>
                <a:effectLst>
                  <a:glow rad="45500">
                    <a:schemeClr val="accent1">
                      <a:satMod val="220000"/>
                      <a:alpha val="35000"/>
                    </a:schemeClr>
                  </a:glow>
                </a:effectLst>
              </a:rPr>
              <a:t>нет</a:t>
            </a:r>
            <a:endParaRPr lang="ru-RU" sz="5400" b="1" cap="none" spc="300" dirty="0">
              <a:ln w="11430" cmpd="sng">
                <a:solidFill>
                  <a:schemeClr val="accent1">
                    <a:tint val="10000"/>
                  </a:schemeClr>
                </a:solidFill>
                <a:prstDash val="solid"/>
                <a:miter lim="800000"/>
              </a:ln>
              <a:gradFill>
                <a:gsLst>
                  <a:gs pos="10000">
                    <a:schemeClr val="accent1">
                      <a:tint val="83000"/>
                      <a:shade val="100000"/>
                      <a:satMod val="200000"/>
                    </a:schemeClr>
                  </a:gs>
                  <a:gs pos="75000">
                    <a:schemeClr val="accent1">
                      <a:tint val="100000"/>
                      <a:shade val="50000"/>
                      <a:satMod val="150000"/>
                    </a:schemeClr>
                  </a:gs>
                </a:gsLst>
                <a:lin ang="5400000"/>
              </a:gradFill>
              <a:effectLst>
                <a:glow rad="45500">
                  <a:schemeClr val="accent1">
                    <a:satMod val="220000"/>
                    <a:alpha val="35000"/>
                  </a:schemeClr>
                </a:glow>
              </a:effectLst>
            </a:endParaRPr>
          </a:p>
        </p:txBody>
      </p:sp>
    </p:spTree>
    <p:extLst>
      <p:ext uri="{BB962C8B-B14F-4D97-AF65-F5344CB8AC3E}">
        <p14:creationId xmlns:p14="http://schemas.microsoft.com/office/powerpoint/2010/main" val="343095563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/>
      <p:bldP spid="4" grpId="0"/>
      <p:bldP spid="5" grpId="0"/>
      <p:bldP spid="6" grpId="0"/>
      <p:bldP spid="8" grpId="0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C:\Users\Администратор\Desktop\11kakadu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0"/>
            <a:ext cx="9144000" cy="69294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2422979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Воздушный поток">
  <a:themeElements>
    <a:clrScheme name="Воздушный поток">
      <a:dk1>
        <a:sysClr val="windowText" lastClr="000000"/>
      </a:dk1>
      <a:lt1>
        <a:sysClr val="window" lastClr="FFFFFF"/>
      </a:lt1>
      <a:dk2>
        <a:srgbClr val="212745"/>
      </a:dk2>
      <a:lt2>
        <a:srgbClr val="B4DCFA"/>
      </a:lt2>
      <a:accent1>
        <a:srgbClr val="4E67C8"/>
      </a:accent1>
      <a:accent2>
        <a:srgbClr val="5ECCF3"/>
      </a:accent2>
      <a:accent3>
        <a:srgbClr val="A7EA52"/>
      </a:accent3>
      <a:accent4>
        <a:srgbClr val="5DCEAF"/>
      </a:accent4>
      <a:accent5>
        <a:srgbClr val="FF8021"/>
      </a:accent5>
      <a:accent6>
        <a:srgbClr val="F14124"/>
      </a:accent6>
      <a:hlink>
        <a:srgbClr val="56C7AA"/>
      </a:hlink>
      <a:folHlink>
        <a:srgbClr val="59A8D1"/>
      </a:folHlink>
    </a:clrScheme>
    <a:fontScheme name="Воздушный поток">
      <a:majorFont>
        <a:latin typeface="Trebuchet MS"/>
        <a:ea typeface=""/>
        <a:cs typeface=""/>
        <a:font script="Jpan" typeface="HGｺﾞｼｯｸM"/>
        <a:font script="Hang" typeface="HY그래픽B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/>
        <a:ea typeface=""/>
        <a:cs typeface=""/>
        <a:font script="Jpan" typeface="HGｺﾞｼｯｸM"/>
        <a:font script="Hang" typeface="HY그래픽M"/>
        <a:font script="Hans" typeface="方正姚体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Воздушный поток">
      <a:fillStyleLst>
        <a:solidFill>
          <a:schemeClr val="phClr"/>
        </a:solidFill>
        <a:gradFill rotWithShape="1">
          <a:gsLst>
            <a:gs pos="28000">
              <a:schemeClr val="phClr">
                <a:tint val="18000"/>
                <a:satMod val="120000"/>
                <a:lumMod val="88000"/>
              </a:schemeClr>
            </a:gs>
            <a:gs pos="100000">
              <a:schemeClr val="phClr">
                <a:tint val="40000"/>
                <a:satMod val="100000"/>
                <a:lumMod val="78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lumMod val="95000"/>
              </a:schemeClr>
            </a:gs>
            <a:gs pos="100000">
              <a:schemeClr val="phClr">
                <a:shade val="82000"/>
                <a:satMod val="125000"/>
                <a:lumMod val="74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5875" cap="flat" cmpd="sng" algn="ctr">
          <a:solidFill>
            <a:schemeClr val="phClr">
              <a:shade val="75000"/>
              <a:satMod val="125000"/>
              <a:lumMod val="7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63500" dist="50800" dir="5400000" sx="98000" sy="98000" rotWithShape="0">
              <a:srgbClr val="000000">
                <a:alpha val="20000"/>
              </a:srgbClr>
            </a:outerShdw>
          </a:effectLst>
        </a:effectStyle>
        <a:effectStyle>
          <a:effectLst>
            <a:outerShdw blurRad="40005" dist="22984" dir="5400000" rotWithShape="0">
              <a:srgbClr val="000000">
                <a:alpha val="45000"/>
              </a:srgbClr>
            </a:outerShdw>
          </a:effectLst>
          <a:scene3d>
            <a:camera prst="orthographicFront">
              <a:rot lat="0" lon="0" rev="0"/>
            </a:camera>
            <a:lightRig rig="balanced" dir="tr"/>
          </a:scene3d>
          <a:sp3d prstMaterial="matte">
            <a:bevelT w="19050" h="38100"/>
          </a:sp3d>
        </a:effectStyle>
        <a:effectStyle>
          <a:effectLst>
            <a:reflection blurRad="38100" stA="26000" endPos="23000" dist="25400" dir="5400000" sy="-100000" rotWithShape="0"/>
          </a:effectLst>
          <a:scene3d>
            <a:camera prst="orthographicFront">
              <a:rot lat="0" lon="0" rev="0"/>
            </a:camera>
            <a:lightRig rig="balanced" dir="tr"/>
          </a:scene3d>
          <a:sp3d contourW="14605" prstMaterial="plastic">
            <a:bevelT w="50800"/>
            <a:contourClr>
              <a:schemeClr val="phClr">
                <a:shade val="30000"/>
                <a:satMod val="120000"/>
              </a:schemeClr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8000"/>
                <a:shade val="90000"/>
                <a:satMod val="160000"/>
                <a:lumMod val="100000"/>
              </a:schemeClr>
            </a:gs>
            <a:gs pos="60000">
              <a:schemeClr val="phClr">
                <a:tint val="95000"/>
                <a:shade val="100000"/>
                <a:satMod val="130000"/>
                <a:lumMod val="130000"/>
              </a:schemeClr>
            </a:gs>
            <a:gs pos="100000">
              <a:schemeClr val="phClr">
                <a:tint val="97000"/>
                <a:shade val="100000"/>
                <a:hueMod val="100000"/>
                <a:satMod val="140000"/>
                <a:lumMod val="80000"/>
              </a:schemeClr>
            </a:gs>
          </a:gsLst>
          <a:path path="circle">
            <a:fillToRect l="20000" t="10000" r="20000" b="60000"/>
          </a:path>
        </a:gradFill>
        <a:gradFill rotWithShape="1">
          <a:gsLst>
            <a:gs pos="0">
              <a:schemeClr val="phClr">
                <a:tint val="94000"/>
                <a:satMod val="160000"/>
                <a:lumMod val="160000"/>
              </a:schemeClr>
            </a:gs>
            <a:gs pos="42000">
              <a:schemeClr val="phClr">
                <a:tint val="94000"/>
                <a:shade val="94000"/>
                <a:satMod val="160000"/>
                <a:lumMod val="130000"/>
              </a:schemeClr>
            </a:gs>
            <a:gs pos="100000">
              <a:schemeClr val="phClr">
                <a:tint val="97000"/>
                <a:shade val="94000"/>
                <a:satMod val="180000"/>
                <a:lumMod val="84000"/>
              </a:schemeClr>
            </a:gs>
          </a:gsLst>
          <a:path path="circle">
            <a:fillToRect l="24000" t="44000" r="24000" b="12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Slipstream</Template>
  <TotalTime>17</TotalTime>
  <Words>17</Words>
  <Application>Microsoft Office PowerPoint</Application>
  <PresentationFormat>Экран (4:3)</PresentationFormat>
  <Paragraphs>7</Paragraphs>
  <Slides>3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3</vt:i4>
      </vt:variant>
    </vt:vector>
  </HeadingPairs>
  <TitlesOfParts>
    <vt:vector size="4" baseType="lpstr">
      <vt:lpstr>Воздушный поток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Администратор</dc:creator>
  <cp:lastModifiedBy>Дмитрий Каленюк</cp:lastModifiedBy>
  <cp:revision>2</cp:revision>
  <dcterms:created xsi:type="dcterms:W3CDTF">2014-11-17T03:05:05Z</dcterms:created>
  <dcterms:modified xsi:type="dcterms:W3CDTF">2014-11-17T03:33:24Z</dcterms:modified>
</cp:coreProperties>
</file>