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5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1FE4C0-DC22-48B1-B9D7-DEC528271969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1339AD-3B9F-4B59-AA15-36EC848B78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587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1339AD-3B9F-4B59-AA15-36EC848B782A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1339AD-3B9F-4B59-AA15-36EC848B782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50311-9EB5-4565-9BC8-528B12B6A06B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02144-426C-4B58-8CE6-7FA1B0D473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50311-9EB5-4565-9BC8-528B12B6A06B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02144-426C-4B58-8CE6-7FA1B0D473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50311-9EB5-4565-9BC8-528B12B6A06B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02144-426C-4B58-8CE6-7FA1B0D473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50311-9EB5-4565-9BC8-528B12B6A06B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02144-426C-4B58-8CE6-7FA1B0D473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50311-9EB5-4565-9BC8-528B12B6A06B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02144-426C-4B58-8CE6-7FA1B0D473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50311-9EB5-4565-9BC8-528B12B6A06B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02144-426C-4B58-8CE6-7FA1B0D473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50311-9EB5-4565-9BC8-528B12B6A06B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02144-426C-4B58-8CE6-7FA1B0D473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50311-9EB5-4565-9BC8-528B12B6A06B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02144-426C-4B58-8CE6-7FA1B0D473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50311-9EB5-4565-9BC8-528B12B6A06B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02144-426C-4B58-8CE6-7FA1B0D473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50311-9EB5-4565-9BC8-528B12B6A06B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02144-426C-4B58-8CE6-7FA1B0D473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50311-9EB5-4565-9BC8-528B12B6A06B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02144-426C-4B58-8CE6-7FA1B0D473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B50311-9EB5-4565-9BC8-528B12B6A06B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02144-426C-4B58-8CE6-7FA1B0D473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donga.edu.vn/Portals/25/pCSSV/noi%20va%20viet%20tieng%20anh%20bia%20lay.gif" TargetMode="External"/><Relationship Id="rId3" Type="http://schemas.openxmlformats.org/officeDocument/2006/relationships/hyperlink" Target="http://www.sarreg.ru/uploads/posts/2011-11/1321013889_porody.jpg" TargetMode="External"/><Relationship Id="rId7" Type="http://schemas.openxmlformats.org/officeDocument/2006/relationships/hyperlink" Target="http://prof.moy33.edusite.ru/images/0-2-.png" TargetMode="External"/><Relationship Id="rId2" Type="http://schemas.openxmlformats.org/officeDocument/2006/relationships/hyperlink" Target="http://izloj.ru/tw_files2/urls_2/50/d-49676/49676_html_4daff900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1.liveinternet.ru/images/attach/c/2/69/490/69490747_04.png" TargetMode="External"/><Relationship Id="rId11" Type="http://schemas.openxmlformats.org/officeDocument/2006/relationships/hyperlink" Target="http://chipollino.com.ua/image/data/t/3/t300-red.jpg" TargetMode="External"/><Relationship Id="rId5" Type="http://schemas.openxmlformats.org/officeDocument/2006/relationships/hyperlink" Target="http://www.ipnews.in.ua/wp-content/uploads/2012/06/11289122126-1.jpg" TargetMode="External"/><Relationship Id="rId10" Type="http://schemas.openxmlformats.org/officeDocument/2006/relationships/hyperlink" Target="http://mywishlist.ru/pic/i/wish/orig/004/684/157.jpeg" TargetMode="External"/><Relationship Id="rId4" Type="http://schemas.openxmlformats.org/officeDocument/2006/relationships/hyperlink" Target="http://skelbiu24.eu/images/2012/10/22/10388/laiskas-ir-pagyrimo-rastas-bei-sms-nuo-kaledu-senelio_1.jpg" TargetMode="External"/><Relationship Id="rId9" Type="http://schemas.openxmlformats.org/officeDocument/2006/relationships/hyperlink" Target="http://www.pedsovet.su/_pu/20/09400080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0298" y="1357298"/>
            <a:ext cx="400699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Отображение </a:t>
            </a:r>
          </a:p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множеств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  <p:pic>
        <p:nvPicPr>
          <p:cNvPr id="4" name="Рисунок 3" descr="0_ac503_dfd5400b_XL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643174" y="2081192"/>
            <a:ext cx="3714776" cy="3714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57166"/>
            <a:ext cx="8698716" cy="567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142976" y="4000504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857224" y="4143380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214414" y="4357694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4500570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285984" y="3929066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500298" y="4429132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071670" y="4286256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1357290" y="4714884"/>
            <a:ext cx="107157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1071538" y="4929198"/>
            <a:ext cx="1214446" cy="14287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1428728" y="5143512"/>
            <a:ext cx="1214446" cy="7143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714744" y="3929066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500430" y="4143380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571868" y="4500570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4000496" y="4429132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929058" y="4143380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857620" y="4643446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5214942" y="4000504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929190" y="4286256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5214942" y="4500570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cxnSp>
        <p:nvCxnSpPr>
          <p:cNvPr id="27" name="Прямая со стрелкой 26"/>
          <p:cNvCxnSpPr/>
          <p:nvPr/>
        </p:nvCxnSpPr>
        <p:spPr>
          <a:xfrm>
            <a:off x="3929058" y="4714884"/>
            <a:ext cx="142876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3643306" y="4714884"/>
            <a:ext cx="1643074" cy="14287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4214810" y="4929198"/>
            <a:ext cx="857256" cy="71438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23" idx="3"/>
          </p:cNvCxnSpPr>
          <p:nvPr/>
        </p:nvCxnSpPr>
        <p:spPr>
          <a:xfrm flipV="1">
            <a:off x="4143372" y="5072074"/>
            <a:ext cx="1000132" cy="12537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3786182" y="5286388"/>
            <a:ext cx="1643074" cy="1588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V="1">
            <a:off x="4071934" y="5286388"/>
            <a:ext cx="1357322" cy="142876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6429388" y="4000504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6715140" y="4143380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6357950" y="4286256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6215074" y="4429132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6572264" y="4572008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6786578" y="4500570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6643702" y="3929066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6215074" y="4071942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7929586" y="3929066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7643834" y="4286256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8001024" y="4500570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cxnSp>
        <p:nvCxnSpPr>
          <p:cNvPr id="52" name="Прямая со стрелкой 51"/>
          <p:cNvCxnSpPr/>
          <p:nvPr/>
        </p:nvCxnSpPr>
        <p:spPr>
          <a:xfrm>
            <a:off x="6858016" y="4714884"/>
            <a:ext cx="1285884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flipV="1">
            <a:off x="6643702" y="4714884"/>
            <a:ext cx="1428760" cy="7143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>
            <a:off x="7000892" y="4929198"/>
            <a:ext cx="857256" cy="71438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>
            <a:off x="6643702" y="5072074"/>
            <a:ext cx="1143008" cy="1588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flipV="1">
            <a:off x="6786578" y="5286388"/>
            <a:ext cx="1357322" cy="71438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>
            <a:off x="7000892" y="5214950"/>
            <a:ext cx="1214446" cy="71438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"/>
                            </p:stCondLst>
                            <p:childTnLst>
                              <p:par>
                                <p:cTn id="1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00"/>
                            </p:stCondLst>
                            <p:childTnLst>
                              <p:par>
                                <p:cTn id="1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500"/>
                            </p:stCondLst>
                            <p:childTnLst>
                              <p:par>
                                <p:cTn id="1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000"/>
                            </p:stCondLst>
                            <p:childTnLst>
                              <p:par>
                                <p:cTn id="1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2500"/>
                            </p:stCondLst>
                            <p:childTnLst>
                              <p:par>
                                <p:cTn id="1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3000"/>
                            </p:stCondLst>
                            <p:childTnLst>
                              <p:par>
                                <p:cTn id="2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3500"/>
                            </p:stCondLst>
                            <p:childTnLst>
                              <p:par>
                                <p:cTn id="20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500"/>
                            </p:stCondLst>
                            <p:childTnLst>
                              <p:par>
                                <p:cTn id="2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857232"/>
            <a:ext cx="8321922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500166" y="0"/>
            <a:ext cx="59452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Домашнее задание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1643042" y="1928802"/>
            <a:ext cx="2357454" cy="71438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10800000" flipV="1">
            <a:off x="1928794" y="2285992"/>
            <a:ext cx="2357454" cy="42862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0800000" flipV="1">
            <a:off x="2285984" y="2071678"/>
            <a:ext cx="2357454" cy="71438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152896" y="2081202"/>
            <a:ext cx="2419368" cy="63341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4572000" y="2643182"/>
            <a:ext cx="2428892" cy="142876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857752" y="2071678"/>
            <a:ext cx="2500330" cy="642942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984" y="357166"/>
            <a:ext cx="46145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Размышлялка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214422"/>
            <a:ext cx="83582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 корзине шесть яблок. Как разделить их между тремя мальчиками, чтобы каждому досталось по 2 яблока и 2 яблока осталось в корзине?</a:t>
            </a:r>
            <a:endParaRPr lang="ru-RU" sz="2800" dirty="0"/>
          </a:p>
        </p:txBody>
      </p:sp>
      <p:pic>
        <p:nvPicPr>
          <p:cNvPr id="27650" name="Picture 2" descr="Мальчик в задумчивости) - Людмила Геннадьевна Ядовина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7158" y="2928934"/>
            <a:ext cx="2168266" cy="3157538"/>
          </a:xfrm>
          <a:prstGeom prst="rect">
            <a:avLst/>
          </a:prstGeom>
          <a:noFill/>
        </p:spPr>
      </p:pic>
      <p:pic>
        <p:nvPicPr>
          <p:cNvPr id="27652" name="Picture 4" descr="http://photoshopia.su/uploads/posts/2011-09/3nomj6pvjd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3143248"/>
            <a:ext cx="1428760" cy="3527126"/>
          </a:xfrm>
          <a:prstGeom prst="rect">
            <a:avLst/>
          </a:prstGeom>
          <a:noFill/>
        </p:spPr>
      </p:pic>
      <p:pic>
        <p:nvPicPr>
          <p:cNvPr id="27656" name="Picture 8" descr="Сообщество ДЛЯ ДЕТОК И РОДИТЕЛЕЙ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718" r="26630" b="8695"/>
          <a:stretch>
            <a:fillRect/>
          </a:stretch>
        </p:blipFill>
        <p:spPr bwMode="auto">
          <a:xfrm>
            <a:off x="3714744" y="2428868"/>
            <a:ext cx="1714512" cy="3429024"/>
          </a:xfrm>
          <a:prstGeom prst="rect">
            <a:avLst/>
          </a:prstGeom>
          <a:noFill/>
        </p:spPr>
      </p:pic>
      <p:pic>
        <p:nvPicPr>
          <p:cNvPr id="27658" name="Picture 10" descr="Disease resistance - Crisp-crunchy texture Popular / - Chris Bowers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A6BDE9"/>
              </a:clrFrom>
              <a:clrTo>
                <a:srgbClr val="A6BDE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4929198"/>
            <a:ext cx="1608182" cy="15668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984" y="357166"/>
            <a:ext cx="46145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Размышлялка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571612"/>
            <a:ext cx="81439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Отец с двумя сыновьями катались на велосипедах трёхколёсных и двухколёсных, всего у них было семь колёс. Какие это были велосипеды?</a:t>
            </a:r>
            <a:endParaRPr lang="ru-RU" sz="2800" dirty="0"/>
          </a:p>
        </p:txBody>
      </p:sp>
      <p:pic>
        <p:nvPicPr>
          <p:cNvPr id="29698" name="Picture 2" descr="Все цены на велосипеды. Обзоры взрослых горных и спортивных велосипедов от сообщества покупателей Tkat.ru.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5" y="3286124"/>
            <a:ext cx="4145867" cy="2630035"/>
          </a:xfrm>
          <a:prstGeom prst="rect">
            <a:avLst/>
          </a:prstGeom>
          <a:noFill/>
        </p:spPr>
      </p:pic>
      <p:pic>
        <p:nvPicPr>
          <p:cNvPr id="29700" name="Picture 4" descr="Велосипеды для малышей &quot; Торговый центр Кубань на дому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000628" y="3643314"/>
            <a:ext cx="2540991" cy="27622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28926" y="285728"/>
            <a:ext cx="35484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Источники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214422"/>
            <a:ext cx="65722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hlinkClick r:id="rId2"/>
              </a:rPr>
              <a:t>http://izloj.ru/tw_files2/urls_2/50/d-49676/49676_html_4daff900.jpg</a:t>
            </a:r>
            <a:r>
              <a:rPr lang="ru-RU" sz="1600" dirty="0" smtClean="0"/>
              <a:t> - фон</a:t>
            </a: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1857364"/>
            <a:ext cx="77153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hlinkClick r:id="rId3"/>
              </a:rPr>
              <a:t>http://www.sarreg.ru/uploads/posts/2011-11/1321013889_porody.jpg</a:t>
            </a:r>
            <a:r>
              <a:rPr lang="ru-RU" sz="1600" dirty="0" smtClean="0"/>
              <a:t> -собаки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2214554"/>
            <a:ext cx="83582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4"/>
              </a:rPr>
              <a:t>http://skelbiu24.eu/images/2012/10/22/10388/laiskas-ir-pagyrimo-rastas-bei-sms-nuo-kaledu-senelio_1.jpg</a:t>
            </a:r>
            <a:r>
              <a:rPr lang="ru-RU" sz="1400" dirty="0" smtClean="0"/>
              <a:t> конверты</a:t>
            </a:r>
            <a:endParaRPr lang="ru-RU" sz="1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714620"/>
            <a:ext cx="87154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hlinkClick r:id="rId5"/>
              </a:rPr>
              <a:t>http://www.ipnews.in.ua/wp-content/uploads/2012/06/11289122126-1.jpg</a:t>
            </a:r>
            <a:r>
              <a:rPr lang="ru-RU" sz="1600" dirty="0" smtClean="0"/>
              <a:t> - почтовые ящики</a:t>
            </a: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3105835"/>
            <a:ext cx="83582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hlinkClick r:id="rId6"/>
              </a:rPr>
              <a:t>http://img1.liveinternet.ru/images/attach/c/2/69/490/69490747_04.png</a:t>
            </a:r>
            <a:r>
              <a:rPr lang="ru-RU" sz="1600" dirty="0" smtClean="0"/>
              <a:t> -мальчик</a:t>
            </a:r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3429000"/>
            <a:ext cx="5486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7"/>
              </a:rPr>
              <a:t>http://prof.moy33.edusite.ru/images/0-2-.png</a:t>
            </a:r>
            <a:r>
              <a:rPr lang="ru-RU" dirty="0" smtClean="0"/>
              <a:t> -мальчик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3786190"/>
            <a:ext cx="8929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8"/>
              </a:rPr>
              <a:t>http://donga.edu.vn/Portals/25/pCSSV/noi%20va%20viet%20tieng%20anh%20bia%20lay.gif</a:t>
            </a:r>
            <a:r>
              <a:rPr lang="ru-RU" dirty="0" smtClean="0"/>
              <a:t> - мальчик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57158" y="1500174"/>
            <a:ext cx="60722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9"/>
              </a:rPr>
              <a:t>http://www.pedsovet.su/_pu/20/09400080.jpg</a:t>
            </a:r>
            <a:r>
              <a:rPr lang="ru-RU" dirty="0" smtClean="0"/>
              <a:t> - 1 слайд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85720" y="4429132"/>
            <a:ext cx="8286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0"/>
              </a:rPr>
              <a:t>http://mywishlist.ru/pic/i/wish/orig/004/684/157.jpeg</a:t>
            </a:r>
            <a:r>
              <a:rPr lang="ru-RU" dirty="0" smtClean="0"/>
              <a:t> - велосипед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57158" y="4714884"/>
            <a:ext cx="70009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1"/>
              </a:rPr>
              <a:t>http://chipollino.com.ua/image/data/t/3/t300-red.jpg</a:t>
            </a:r>
            <a:r>
              <a:rPr lang="ru-RU" dirty="0" smtClean="0"/>
              <a:t> - велосипед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2"/>
            <a:ext cx="8143932" cy="5603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олилиния 2"/>
          <p:cNvSpPr/>
          <p:nvPr/>
        </p:nvSpPr>
        <p:spPr>
          <a:xfrm>
            <a:off x="4724400" y="2510118"/>
            <a:ext cx="1210235" cy="806823"/>
          </a:xfrm>
          <a:custGeom>
            <a:avLst/>
            <a:gdLst>
              <a:gd name="connsiteX0" fmla="*/ 0 w 1210235"/>
              <a:gd name="connsiteY0" fmla="*/ 806823 h 806823"/>
              <a:gd name="connsiteX1" fmla="*/ 654424 w 1210235"/>
              <a:gd name="connsiteY1" fmla="*/ 475129 h 806823"/>
              <a:gd name="connsiteX2" fmla="*/ 878541 w 1210235"/>
              <a:gd name="connsiteY2" fmla="*/ 268941 h 806823"/>
              <a:gd name="connsiteX3" fmla="*/ 1093694 w 1210235"/>
              <a:gd name="connsiteY3" fmla="*/ 107576 h 806823"/>
              <a:gd name="connsiteX4" fmla="*/ 1210235 w 1210235"/>
              <a:gd name="connsiteY4" fmla="*/ 0 h 80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0235" h="806823">
                <a:moveTo>
                  <a:pt x="0" y="806823"/>
                </a:moveTo>
                <a:cubicBezTo>
                  <a:pt x="254000" y="685799"/>
                  <a:pt x="508001" y="564776"/>
                  <a:pt x="654424" y="475129"/>
                </a:cubicBezTo>
                <a:cubicBezTo>
                  <a:pt x="800847" y="385482"/>
                  <a:pt x="805329" y="330200"/>
                  <a:pt x="878541" y="268941"/>
                </a:cubicBezTo>
                <a:cubicBezTo>
                  <a:pt x="951753" y="207682"/>
                  <a:pt x="1038412" y="152399"/>
                  <a:pt x="1093694" y="107576"/>
                </a:cubicBezTo>
                <a:cubicBezTo>
                  <a:pt x="1148976" y="62753"/>
                  <a:pt x="1179605" y="31376"/>
                  <a:pt x="1210235" y="0"/>
                </a:cubicBezTo>
              </a:path>
            </a:pathLst>
          </a:cu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илиния 3"/>
          <p:cNvSpPr/>
          <p:nvPr/>
        </p:nvSpPr>
        <p:spPr>
          <a:xfrm>
            <a:off x="3200400" y="3233271"/>
            <a:ext cx="4164106" cy="742576"/>
          </a:xfrm>
          <a:custGeom>
            <a:avLst/>
            <a:gdLst>
              <a:gd name="connsiteX0" fmla="*/ 0 w 4164106"/>
              <a:gd name="connsiteY0" fmla="*/ 200211 h 742576"/>
              <a:gd name="connsiteX1" fmla="*/ 528918 w 4164106"/>
              <a:gd name="connsiteY1" fmla="*/ 576729 h 742576"/>
              <a:gd name="connsiteX2" fmla="*/ 950259 w 4164106"/>
              <a:gd name="connsiteY2" fmla="*/ 729129 h 742576"/>
              <a:gd name="connsiteX3" fmla="*/ 1568824 w 4164106"/>
              <a:gd name="connsiteY3" fmla="*/ 496047 h 742576"/>
              <a:gd name="connsiteX4" fmla="*/ 2259106 w 4164106"/>
              <a:gd name="connsiteY4" fmla="*/ 209176 h 742576"/>
              <a:gd name="connsiteX5" fmla="*/ 2994212 w 4164106"/>
              <a:gd name="connsiteY5" fmla="*/ 29882 h 742576"/>
              <a:gd name="connsiteX6" fmla="*/ 3971365 w 4164106"/>
              <a:gd name="connsiteY6" fmla="*/ 29882 h 742576"/>
              <a:gd name="connsiteX7" fmla="*/ 4150659 w 4164106"/>
              <a:gd name="connsiteY7" fmla="*/ 65741 h 74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64106" h="742576">
                <a:moveTo>
                  <a:pt x="0" y="200211"/>
                </a:moveTo>
                <a:cubicBezTo>
                  <a:pt x="185271" y="344393"/>
                  <a:pt x="370542" y="488576"/>
                  <a:pt x="528918" y="576729"/>
                </a:cubicBezTo>
                <a:cubicBezTo>
                  <a:pt x="687294" y="664882"/>
                  <a:pt x="776941" y="742576"/>
                  <a:pt x="950259" y="729129"/>
                </a:cubicBezTo>
                <a:cubicBezTo>
                  <a:pt x="1123577" y="715682"/>
                  <a:pt x="1350683" y="582706"/>
                  <a:pt x="1568824" y="496047"/>
                </a:cubicBezTo>
                <a:cubicBezTo>
                  <a:pt x="1786965" y="409388"/>
                  <a:pt x="2021541" y="286870"/>
                  <a:pt x="2259106" y="209176"/>
                </a:cubicBezTo>
                <a:cubicBezTo>
                  <a:pt x="2496671" y="131482"/>
                  <a:pt x="2708836" y="59764"/>
                  <a:pt x="2994212" y="29882"/>
                </a:cubicBezTo>
                <a:cubicBezTo>
                  <a:pt x="3279588" y="0"/>
                  <a:pt x="3778624" y="23906"/>
                  <a:pt x="3971365" y="29882"/>
                </a:cubicBezTo>
                <a:cubicBezTo>
                  <a:pt x="4164106" y="35858"/>
                  <a:pt x="4157382" y="50799"/>
                  <a:pt x="4150659" y="65741"/>
                </a:cubicBezTo>
              </a:path>
            </a:pathLst>
          </a:custGeom>
          <a:ln w="444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1685365" y="4347882"/>
            <a:ext cx="3757706" cy="207683"/>
          </a:xfrm>
          <a:custGeom>
            <a:avLst/>
            <a:gdLst>
              <a:gd name="connsiteX0" fmla="*/ 0 w 3757706"/>
              <a:gd name="connsiteY0" fmla="*/ 53789 h 207683"/>
              <a:gd name="connsiteX1" fmla="*/ 1147482 w 3757706"/>
              <a:gd name="connsiteY1" fmla="*/ 35859 h 207683"/>
              <a:gd name="connsiteX2" fmla="*/ 2456329 w 3757706"/>
              <a:gd name="connsiteY2" fmla="*/ 188259 h 207683"/>
              <a:gd name="connsiteX3" fmla="*/ 3541059 w 3757706"/>
              <a:gd name="connsiteY3" fmla="*/ 152400 h 207683"/>
              <a:gd name="connsiteX4" fmla="*/ 3756211 w 3757706"/>
              <a:gd name="connsiteY4" fmla="*/ 0 h 207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7706" h="207683">
                <a:moveTo>
                  <a:pt x="0" y="53789"/>
                </a:moveTo>
                <a:cubicBezTo>
                  <a:pt x="369047" y="33618"/>
                  <a:pt x="738094" y="13447"/>
                  <a:pt x="1147482" y="35859"/>
                </a:cubicBezTo>
                <a:cubicBezTo>
                  <a:pt x="1556870" y="58271"/>
                  <a:pt x="2057400" y="168836"/>
                  <a:pt x="2456329" y="188259"/>
                </a:cubicBezTo>
                <a:cubicBezTo>
                  <a:pt x="2855259" y="207683"/>
                  <a:pt x="3324412" y="183776"/>
                  <a:pt x="3541059" y="152400"/>
                </a:cubicBezTo>
                <a:cubicBezTo>
                  <a:pt x="3757706" y="121024"/>
                  <a:pt x="3756958" y="60512"/>
                  <a:pt x="3756211" y="0"/>
                </a:cubicBezTo>
              </a:path>
            </a:pathLst>
          </a:cu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642918"/>
            <a:ext cx="8077989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Прямая со стрелкой 3"/>
          <p:cNvCxnSpPr/>
          <p:nvPr/>
        </p:nvCxnSpPr>
        <p:spPr>
          <a:xfrm rot="10800000" flipV="1">
            <a:off x="2357422" y="2143116"/>
            <a:ext cx="1643074" cy="35719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0800000" flipV="1">
            <a:off x="3214678" y="3000372"/>
            <a:ext cx="428628" cy="21431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5429256" y="2571744"/>
            <a:ext cx="1643074" cy="71438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286380" y="3643314"/>
            <a:ext cx="571504" cy="214314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286380" y="4929198"/>
            <a:ext cx="1928826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000628" y="5143512"/>
            <a:ext cx="185738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5286380" y="5357826"/>
            <a:ext cx="1928826" cy="1588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5072066" y="5500702"/>
            <a:ext cx="2000264" cy="71438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714356"/>
            <a:ext cx="8533594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" name="Прямая со стрелкой 2"/>
          <p:cNvCxnSpPr/>
          <p:nvPr/>
        </p:nvCxnSpPr>
        <p:spPr>
          <a:xfrm>
            <a:off x="3643306" y="4714884"/>
            <a:ext cx="2214578" cy="71438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V="1">
            <a:off x="3500430" y="4786322"/>
            <a:ext cx="2357454" cy="71438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3929058" y="4929198"/>
            <a:ext cx="1571636" cy="7143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3357554" y="5000636"/>
            <a:ext cx="2071702" cy="21431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3929058" y="5072074"/>
            <a:ext cx="1571636" cy="14287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3714744" y="5357826"/>
            <a:ext cx="2071702" cy="1588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65629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Отобрази множество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1214422"/>
            <a:ext cx="102624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/>
              </a:rPr>
              <a:t>Б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28860" y="1785926"/>
            <a:ext cx="108715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4500570"/>
            <a:ext cx="132119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Ч 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57554" y="1142984"/>
            <a:ext cx="144623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Ш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3429000"/>
            <a:ext cx="117371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3286124"/>
            <a:ext cx="114486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57422" y="3357562"/>
            <a:ext cx="91403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ъ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85984" y="4572008"/>
            <a:ext cx="84991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ь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29322" y="1428736"/>
            <a:ext cx="278608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Чашка</a:t>
            </a:r>
          </a:p>
          <a:p>
            <a:r>
              <a:rPr lang="ru-RU" sz="4800" b="1" dirty="0" smtClean="0"/>
              <a:t>Аист</a:t>
            </a:r>
          </a:p>
          <a:p>
            <a:r>
              <a:rPr lang="ru-RU" sz="4800" b="1" dirty="0" smtClean="0"/>
              <a:t>Шишка</a:t>
            </a:r>
          </a:p>
          <a:p>
            <a:r>
              <a:rPr lang="ru-RU" sz="4800" b="1" dirty="0" smtClean="0"/>
              <a:t>Бегемот</a:t>
            </a:r>
          </a:p>
          <a:p>
            <a:r>
              <a:rPr lang="ru-RU" sz="4800" b="1" dirty="0" smtClean="0"/>
              <a:t>Орёл</a:t>
            </a:r>
          </a:p>
          <a:p>
            <a:r>
              <a:rPr lang="ru-RU" sz="4800" b="1" dirty="0" smtClean="0"/>
              <a:t>Иголка</a:t>
            </a:r>
          </a:p>
          <a:p>
            <a:endParaRPr lang="ru-RU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1928794" y="2000240"/>
            <a:ext cx="4071966" cy="3214710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3143240" y="2500306"/>
            <a:ext cx="2857520" cy="71438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500562" y="2071678"/>
            <a:ext cx="1428760" cy="1285884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2000232" y="1928802"/>
            <a:ext cx="3857652" cy="2071702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4286248" y="4286256"/>
            <a:ext cx="1643074" cy="428628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1357290" y="4429132"/>
            <a:ext cx="4572032" cy="1143008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642918"/>
            <a:ext cx="857256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 descr="0_657de_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62594" y="3643314"/>
            <a:ext cx="4281405" cy="3157536"/>
          </a:xfrm>
          <a:prstGeom prst="rect">
            <a:avLst/>
          </a:prstGeom>
        </p:spPr>
      </p:pic>
      <p:pic>
        <p:nvPicPr>
          <p:cNvPr id="1028" name="Picture 4" descr="ЭНЕРГЕТИКА: Архангел Метатрон - Сознание животных - божественность кошек &amp; собак. Обсуждение на LiveInternet - Российский Сервис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D7E8EF"/>
              </a:clrFrom>
              <a:clrTo>
                <a:srgbClr val="D7E8E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3643314"/>
            <a:ext cx="3217810" cy="3276641"/>
          </a:xfrm>
          <a:prstGeom prst="rect">
            <a:avLst/>
          </a:prstGeom>
          <a:noFill/>
        </p:spPr>
      </p:pic>
      <p:cxnSp>
        <p:nvCxnSpPr>
          <p:cNvPr id="6" name="Прямая со стрелкой 5"/>
          <p:cNvCxnSpPr/>
          <p:nvPr/>
        </p:nvCxnSpPr>
        <p:spPr>
          <a:xfrm flipV="1">
            <a:off x="3714744" y="4786322"/>
            <a:ext cx="1428760" cy="428628"/>
          </a:xfrm>
          <a:prstGeom prst="straightConnector1">
            <a:avLst/>
          </a:prstGeom>
          <a:ln w="349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571736" y="4357694"/>
            <a:ext cx="2500330" cy="142876"/>
          </a:xfrm>
          <a:prstGeom prst="straightConnector1">
            <a:avLst/>
          </a:prstGeom>
          <a:ln w="349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000364" y="5500702"/>
            <a:ext cx="3214710" cy="571504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52"/>
            <a:ext cx="8513230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214678" y="5357826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86116" y="4786322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928926" y="4929198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928926" y="5143512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357554" y="5072074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000760" y="4929198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857884" y="5286388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cxnSp>
        <p:nvCxnSpPr>
          <p:cNvPr id="11" name="Прямая со стрелкой 10"/>
          <p:cNvCxnSpPr>
            <a:stCxn id="7" idx="3"/>
          </p:cNvCxnSpPr>
          <p:nvPr/>
        </p:nvCxnSpPr>
        <p:spPr>
          <a:xfrm>
            <a:off x="3643306" y="5626072"/>
            <a:ext cx="2571768" cy="88944"/>
          </a:xfrm>
          <a:prstGeom prst="straightConnector1">
            <a:avLst/>
          </a:prstGeom>
          <a:ln w="317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3214678" y="5715016"/>
            <a:ext cx="2928958" cy="1588"/>
          </a:xfrm>
          <a:prstGeom prst="straightConnector1">
            <a:avLst/>
          </a:prstGeom>
          <a:ln w="317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3643306" y="5715016"/>
            <a:ext cx="2571768" cy="142876"/>
          </a:xfrm>
          <a:prstGeom prst="straightConnector1">
            <a:avLst/>
          </a:prstGeom>
          <a:ln w="317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7" idx="2"/>
          </p:cNvCxnSpPr>
          <p:nvPr/>
        </p:nvCxnSpPr>
        <p:spPr>
          <a:xfrm rot="5400000" flipH="1" flipV="1">
            <a:off x="4732382" y="4840254"/>
            <a:ext cx="107864" cy="2571768"/>
          </a:xfrm>
          <a:prstGeom prst="straightConnector1">
            <a:avLst/>
          </a:prstGeom>
          <a:ln w="317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214678" y="5929330"/>
            <a:ext cx="2857520" cy="142876"/>
          </a:xfrm>
          <a:prstGeom prst="straightConnector1">
            <a:avLst/>
          </a:prstGeom>
          <a:ln w="317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8719901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 descr="Как сделать конверт из бумаги а4 для денег видео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786058"/>
            <a:ext cx="4060370" cy="3681403"/>
          </a:xfrm>
          <a:prstGeom prst="rect">
            <a:avLst/>
          </a:prstGeom>
          <a:noFill/>
        </p:spPr>
      </p:pic>
      <p:pic>
        <p:nvPicPr>
          <p:cNvPr id="2053" name="Picture 5" descr="Почтовые ящики щелевые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7175" y="2714620"/>
            <a:ext cx="3776825" cy="400050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868" y="571480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286116" y="857232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929058" y="785794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500430" y="1214422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714744" y="1357298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143768" y="928670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072330" y="1214422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858016" y="714356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786578" y="1428736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500826" y="928670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643702" y="1214422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1714480" y="3071810"/>
            <a:ext cx="4500594" cy="71438"/>
          </a:xfrm>
          <a:prstGeom prst="straightConnector1">
            <a:avLst/>
          </a:prstGeom>
          <a:ln w="444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1928794" y="3143248"/>
            <a:ext cx="4357718" cy="357190"/>
          </a:xfrm>
          <a:prstGeom prst="straightConnector1">
            <a:avLst/>
          </a:prstGeom>
          <a:ln w="444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3857620" y="1285860"/>
            <a:ext cx="3071834" cy="142876"/>
          </a:xfrm>
          <a:prstGeom prst="straightConnector1">
            <a:avLst/>
          </a:prstGeom>
          <a:ln w="444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endCxn id="13" idx="0"/>
          </p:cNvCxnSpPr>
          <p:nvPr/>
        </p:nvCxnSpPr>
        <p:spPr>
          <a:xfrm flipV="1">
            <a:off x="4214810" y="1428736"/>
            <a:ext cx="2714644" cy="142876"/>
          </a:xfrm>
          <a:prstGeom prst="straightConnector1">
            <a:avLst/>
          </a:prstGeom>
          <a:ln w="444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1857356" y="3714752"/>
            <a:ext cx="4429156" cy="571504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3428992" y="1714488"/>
            <a:ext cx="3357586" cy="1588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1428728" y="4000504"/>
            <a:ext cx="4643470" cy="857256"/>
          </a:xfrm>
          <a:prstGeom prst="straightConnector1">
            <a:avLst/>
          </a:prstGeom>
          <a:ln w="444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3714744" y="2000240"/>
            <a:ext cx="3071834" cy="1588"/>
          </a:xfrm>
          <a:prstGeom prst="straightConnector1">
            <a:avLst/>
          </a:prstGeom>
          <a:ln w="444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3357554" y="5715016"/>
            <a:ext cx="3071834" cy="142876"/>
          </a:xfrm>
          <a:prstGeom prst="straightConnector1">
            <a:avLst/>
          </a:prstGeom>
          <a:ln w="444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4000496" y="2143116"/>
            <a:ext cx="3071834" cy="142876"/>
          </a:xfrm>
          <a:prstGeom prst="straightConnector1">
            <a:avLst/>
          </a:prstGeom>
          <a:ln w="444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42844" y="214290"/>
            <a:ext cx="878690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0" name="Picture 4" descr="Сирень обыкновенная 'Фенелон'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00298" y="3714752"/>
            <a:ext cx="3786214" cy="28337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714612" y="2000240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143240" y="1857364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928926" y="1785926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786050" y="2285992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286116" y="2357430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000364" y="2428868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000364" y="2143116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357554" y="2071678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215074" y="2071678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000760" y="1714488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000760" y="2428868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715008" y="1928802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643570" y="2357430"/>
            <a:ext cx="285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.</a:t>
            </a:r>
            <a:endParaRPr lang="ru-RU" sz="6600" b="1" dirty="0"/>
          </a:p>
        </p:txBody>
      </p:sp>
      <p:cxnSp>
        <p:nvCxnSpPr>
          <p:cNvPr id="18" name="Прямая со стрелкой 17"/>
          <p:cNvCxnSpPr>
            <a:endCxn id="14" idx="0"/>
          </p:cNvCxnSpPr>
          <p:nvPr/>
        </p:nvCxnSpPr>
        <p:spPr>
          <a:xfrm flipV="1">
            <a:off x="3214678" y="2428868"/>
            <a:ext cx="2928958" cy="7143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3643306" y="2714620"/>
            <a:ext cx="2214578" cy="14287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2928926" y="2786058"/>
            <a:ext cx="3429024" cy="7143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11" idx="2"/>
          </p:cNvCxnSpPr>
          <p:nvPr/>
        </p:nvCxnSpPr>
        <p:spPr>
          <a:xfrm rot="5400000" flipH="1" flipV="1">
            <a:off x="4590300" y="1983528"/>
            <a:ext cx="106276" cy="228601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3214678" y="3214686"/>
            <a:ext cx="3000396" cy="7143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endCxn id="14" idx="0"/>
          </p:cNvCxnSpPr>
          <p:nvPr/>
        </p:nvCxnSpPr>
        <p:spPr>
          <a:xfrm flipV="1">
            <a:off x="3367078" y="2428868"/>
            <a:ext cx="2776558" cy="22383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V="1">
            <a:off x="3214678" y="2857496"/>
            <a:ext cx="3071834" cy="7143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3000364" y="3000372"/>
            <a:ext cx="2786082" cy="7302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786578" y="2857496"/>
            <a:ext cx="1785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 мальчика  </a:t>
            </a:r>
          </a:p>
          <a:p>
            <a:r>
              <a:rPr lang="ru-RU" sz="2400" b="1" dirty="0" smtClean="0"/>
              <a:t>2 девочки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3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190</Words>
  <Application>Microsoft Office PowerPoint</Application>
  <PresentationFormat>Экран (4:3)</PresentationFormat>
  <Paragraphs>95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Оксана</cp:lastModifiedBy>
  <cp:revision>17</cp:revision>
  <dcterms:created xsi:type="dcterms:W3CDTF">2015-01-31T16:03:26Z</dcterms:created>
  <dcterms:modified xsi:type="dcterms:W3CDTF">2015-04-26T14:47:09Z</dcterms:modified>
</cp:coreProperties>
</file>